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0.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1.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 id="2147483787" r:id="rId10"/>
    <p:sldMasterId id="2147483791" r:id="rId11"/>
    <p:sldMasterId id="2147483811" r:id="rId12"/>
    <p:sldMasterId id="2147483816" r:id="rId13"/>
    <p:sldMasterId id="2147483821" r:id="rId14"/>
  </p:sldMasterIdLst>
  <p:notesMasterIdLst>
    <p:notesMasterId r:id="rId39"/>
  </p:notesMasterIdLst>
  <p:handoutMasterIdLst>
    <p:handoutMasterId r:id="rId40"/>
  </p:handoutMasterIdLst>
  <p:sldIdLst>
    <p:sldId id="268" r:id="rId15"/>
    <p:sldId id="266" r:id="rId16"/>
    <p:sldId id="307" r:id="rId17"/>
    <p:sldId id="305" r:id="rId18"/>
    <p:sldId id="286" r:id="rId19"/>
    <p:sldId id="269" r:id="rId20"/>
    <p:sldId id="274" r:id="rId21"/>
    <p:sldId id="273" r:id="rId22"/>
    <p:sldId id="288" r:id="rId23"/>
    <p:sldId id="312" r:id="rId24"/>
    <p:sldId id="303" r:id="rId25"/>
    <p:sldId id="313" r:id="rId26"/>
    <p:sldId id="291" r:id="rId27"/>
    <p:sldId id="282" r:id="rId28"/>
    <p:sldId id="308" r:id="rId29"/>
    <p:sldId id="300" r:id="rId30"/>
    <p:sldId id="299" r:id="rId31"/>
    <p:sldId id="292" r:id="rId32"/>
    <p:sldId id="293" r:id="rId33"/>
    <p:sldId id="297" r:id="rId34"/>
    <p:sldId id="315" r:id="rId35"/>
    <p:sldId id="316" r:id="rId36"/>
    <p:sldId id="311" r:id="rId37"/>
    <p:sldId id="31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4" autoAdjust="0"/>
    <p:restoredTop sz="99728" autoAdjust="0"/>
  </p:normalViewPr>
  <p:slideViewPr>
    <p:cSldViewPr snapToGrid="0">
      <p:cViewPr varScale="1">
        <p:scale>
          <a:sx n="72" d="100"/>
          <a:sy n="72" d="100"/>
        </p:scale>
        <p:origin x="618" y="6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09EEC0-9988-5B4C-B468-164DA90C2C8F}" type="datetime1">
              <a:rPr lang="en-US" smtClean="0"/>
              <a:t>10/24/2017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15BF2E-F89B-C042-AF8D-DF2AC44352FA}" type="datetime1">
              <a:rPr lang="en-US" smtClean="0"/>
              <a:t>10/24/2017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marL="0" marR="0" lvl="0" indent="0" defTabSz="914400" eaLnBrk="1" fontAlgn="auto" latinLnBrk="0" hangingPunct="1">
              <a:lnSpc>
                <a:spcPct val="100000"/>
              </a:lnSpc>
              <a:spcBef>
                <a:spcPts val="0"/>
              </a:spcBef>
              <a:spcAft>
                <a:spcPts val="0"/>
              </a:spcAft>
              <a:buClr>
                <a:srgbClr val="000000"/>
              </a:buClr>
              <a:buSzPct val="25000"/>
              <a:buFont typeface="Arial"/>
              <a:buNone/>
              <a:tabLst/>
              <a:defRPr/>
            </a:pPr>
            <a:fld id="{00000000-1234-1234-1234-123412341234}"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
                  <a:srgbClr val="000000"/>
                </a:buClr>
                <a:buSzPct val="25000"/>
                <a:buFont typeface="Arial"/>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6082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file://localhost/Users/jasonrodriguez/Projects/Power%20Points/FINAL%20Template/images/images/PPT_Template_Header.png"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11.xml"/><Relationship Id="rId5" Type="http://schemas.openxmlformats.org/officeDocument/2006/relationships/image" Target="../media/image11.png"/><Relationship Id="rId4" Type="http://schemas.openxmlformats.org/officeDocument/2006/relationships/image" Target="file://localhost/Users/jasonrodriguez/Projects/Power%20Points/FINAL%20Template/images/images/PPT_Template_Header.png" TargetMode="Externa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6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9.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0.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jpeg"/><Relationship Id="rId1" Type="http://schemas.openxmlformats.org/officeDocument/2006/relationships/slideMaster" Target="../slideMasters/slideMaster11.xml"/><Relationship Id="rId6" Type="http://schemas.openxmlformats.org/officeDocument/2006/relationships/image" Target="../media/image11.png"/><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file://localhost/Users/jasonrodriguez/Projects/Power%20Points/FINAL%20Template/images/images/CoverSlide_Header_01.png" TargetMode="Externa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14.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4.xml"/><Relationship Id="rId4" Type="http://schemas.openxmlformats.org/officeDocument/2006/relationships/image" Target="../media/image40.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Master" Target="../slideMasters/slideMaster14.xml"/><Relationship Id="rId4" Type="http://schemas.openxmlformats.org/officeDocument/2006/relationships/image" Target="../media/image4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mpus Aerial 1">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7"/>
          <p:cNvSpPr>
            <a:spLocks noGrp="1"/>
          </p:cNvSpPr>
          <p:nvPr>
            <p:ph type="body" sz="quarter" idx="13" hasCustomPrompt="1"/>
          </p:nvPr>
        </p:nvSpPr>
        <p:spPr>
          <a:xfrm>
            <a:off x="165100" y="1364341"/>
            <a:ext cx="7701643"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54518" y="4898572"/>
            <a:ext cx="7712225"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65100" y="3512457"/>
            <a:ext cx="7701643"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9"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3433797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302684" y="1584190"/>
            <a:ext cx="11576539"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3512360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28276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586320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8"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53832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690824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83342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8"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46529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035183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9"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60952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12772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bbio Center Skyline ">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7"/>
          <p:cNvSpPr>
            <a:spLocks noGrp="1"/>
          </p:cNvSpPr>
          <p:nvPr>
            <p:ph type="body" sz="quarter" idx="13" hasCustomPrompt="1"/>
          </p:nvPr>
        </p:nvSpPr>
        <p:spPr>
          <a:xfrm>
            <a:off x="165100" y="1364341"/>
            <a:ext cx="7701643"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54518" y="4898572"/>
            <a:ext cx="7712225"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65100" y="3512457"/>
            <a:ext cx="7701643"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9"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4209675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25312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20"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7"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919202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278737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84434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0759862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7"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6625192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647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7"/>
          <p:cNvSpPr>
            <a:spLocks noGrp="1"/>
          </p:cNvSpPr>
          <p:nvPr>
            <p:ph type="body" sz="quarter" idx="13" hasCustomPrompt="1"/>
          </p:nvPr>
        </p:nvSpPr>
        <p:spPr>
          <a:xfrm>
            <a:off x="165100" y="1364341"/>
            <a:ext cx="7701643"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54518" y="4898572"/>
            <a:ext cx="7712225"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65100" y="3512457"/>
            <a:ext cx="7701643"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9"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1071899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PT_Template_Foot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5"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6" name="Text Placeholder 17"/>
          <p:cNvSpPr>
            <a:spLocks noGrp="1"/>
          </p:cNvSpPr>
          <p:nvPr>
            <p:ph type="body" sz="quarter" idx="13" hasCustomPrompt="1"/>
          </p:nvPr>
        </p:nvSpPr>
        <p:spPr>
          <a:xfrm>
            <a:off x="214837" y="2423885"/>
            <a:ext cx="11740211" cy="1907234"/>
          </a:xfrm>
          <a:prstGeom prst="rect">
            <a:avLst/>
          </a:prstGeom>
        </p:spPr>
        <p:txBody>
          <a:bodyPr anchor="ctr"/>
          <a:lstStyle>
            <a:lvl1pPr marL="0" indent="0" algn="ctr">
              <a:lnSpc>
                <a:spcPct val="90000"/>
              </a:lnSpc>
              <a:buNone/>
              <a:defRPr sz="36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
        <p:nvSpPr>
          <p:cNvPr id="8"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466832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12192000" cy="5060870"/>
          </a:xfrm>
          <a:prstGeom prst="rect">
            <a:avLst/>
          </a:prstGeom>
          <a:noFill/>
        </p:spPr>
        <p:txBody>
          <a:bodyPr vert="horz" anchor="ctr"/>
          <a:lstStyle>
            <a:lvl1pPr marL="0" indent="0" algn="ctr">
              <a:buNone/>
              <a:defRPr sz="1600" baseline="0">
                <a:solidFill>
                  <a:schemeClr val="tx1"/>
                </a:solidFill>
              </a:defRPr>
            </a:lvl1pPr>
          </a:lstStyle>
          <a:p>
            <a:r>
              <a:rPr lang="en-US" dirty="0"/>
              <a:t>Click to Insert Image</a:t>
            </a:r>
          </a:p>
        </p:txBody>
      </p:sp>
      <p:pic>
        <p:nvPicPr>
          <p:cNvPr id="9" name="PPT_Template_Header.png" descr="/Users/jasonrodriguez/Projects/Power Points/FINAL Template/images/images/PPT_Template_Header.png"/>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0" y="5060870"/>
            <a:ext cx="12192000" cy="975360"/>
          </a:xfrm>
          <a:prstGeom prst="rect">
            <a:avLst/>
          </a:prstGeom>
        </p:spPr>
      </p:pic>
      <p:sp>
        <p:nvSpPr>
          <p:cNvPr id="10" name="Text Placeholder 17"/>
          <p:cNvSpPr>
            <a:spLocks noGrp="1"/>
          </p:cNvSpPr>
          <p:nvPr>
            <p:ph type="body" sz="quarter" idx="13" hasCustomPrompt="1"/>
          </p:nvPr>
        </p:nvSpPr>
        <p:spPr>
          <a:xfrm>
            <a:off x="214837" y="5468394"/>
            <a:ext cx="11740211" cy="1175183"/>
          </a:xfrm>
          <a:prstGeom prst="rect">
            <a:avLst/>
          </a:prstGeom>
        </p:spPr>
        <p:txBody>
          <a:bodyPr anchor="ctr"/>
          <a:lstStyle>
            <a:lvl1pPr marL="0" indent="0" algn="ctr">
              <a:lnSpc>
                <a:spcPct val="90000"/>
              </a:lnSpc>
              <a:buNone/>
              <a:defRPr sz="3900" b="1"/>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spTree>
    <p:extLst>
      <p:ext uri="{BB962C8B-B14F-4D97-AF65-F5344CB8AC3E}">
        <p14:creationId xmlns:p14="http://schemas.microsoft.com/office/powerpoint/2010/main" val="4440247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811" y="1570618"/>
            <a:ext cx="10230264"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3251" y="5206138"/>
            <a:ext cx="7421033" cy="897659"/>
          </a:xfrm>
          <a:prstGeom prst="rect">
            <a:avLst/>
          </a:prstGeom>
        </p:spPr>
        <p:txBody>
          <a:bodyPr vert="horz"/>
          <a:lstStyle>
            <a:lvl1pPr marL="0" indent="0" algn="r">
              <a:buNone/>
              <a:defRPr sz="1800" baseline="0"/>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1" y="1561545"/>
            <a:ext cx="743857"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11093754" y="4701328"/>
            <a:ext cx="743857" cy="371928"/>
          </a:xfrm>
          <a:prstGeom prst="rect">
            <a:avLst/>
          </a:prstGeom>
        </p:spPr>
      </p:pic>
      <p:sp>
        <p:nvSpPr>
          <p:cNvPr id="8"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910EA7FC-2F29-4B52-8A4F-4DFCB8F7D650}" type="slidenum">
              <a:rPr lang="en-US" smtClean="0"/>
              <a:pPr/>
              <a:t>‹#›</a:t>
            </a:fld>
            <a:endParaRPr lang="en-US" dirty="0"/>
          </a:p>
        </p:txBody>
      </p:sp>
      <p:sp>
        <p:nvSpPr>
          <p:cNvPr id="9"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41855936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10" name="Text Placeholder 2"/>
          <p:cNvSpPr>
            <a:spLocks noGrp="1"/>
          </p:cNvSpPr>
          <p:nvPr>
            <p:ph type="body" sz="quarter" idx="12" hasCustomPrompt="1"/>
          </p:nvPr>
        </p:nvSpPr>
        <p:spPr>
          <a:xfrm>
            <a:off x="302685" y="2558867"/>
            <a:ext cx="6289780" cy="3535027"/>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3" name="Picture Placeholder 2"/>
          <p:cNvSpPr>
            <a:spLocks noGrp="1"/>
          </p:cNvSpPr>
          <p:nvPr>
            <p:ph type="pic" sz="quarter" idx="15" hasCustomPrompt="1"/>
          </p:nvPr>
        </p:nvSpPr>
        <p:spPr>
          <a:xfrm>
            <a:off x="6883910" y="2558866"/>
            <a:ext cx="5007524" cy="3114821"/>
          </a:xfrm>
          <a:prstGeom prst="rect">
            <a:avLst/>
          </a:prstGeom>
        </p:spPr>
        <p:txBody>
          <a:bodyPr anchor="ctr"/>
          <a:lstStyle>
            <a:lvl1pPr marL="0" indent="0" algn="ctr">
              <a:buNone/>
              <a:defRPr sz="1600"/>
            </a:lvl1pPr>
          </a:lstStyle>
          <a:p>
            <a:r>
              <a:rPr lang="en-US" dirty="0"/>
              <a:t>Click to Insert Image</a:t>
            </a:r>
          </a:p>
        </p:txBody>
      </p:sp>
      <p:sp>
        <p:nvSpPr>
          <p:cNvPr id="9" name="Text Placeholder 3"/>
          <p:cNvSpPr>
            <a:spLocks noGrp="1"/>
          </p:cNvSpPr>
          <p:nvPr>
            <p:ph type="body" sz="quarter" idx="28" hasCustomPrompt="1"/>
          </p:nvPr>
        </p:nvSpPr>
        <p:spPr>
          <a:xfrm>
            <a:off x="6883911" y="5766677"/>
            <a:ext cx="5007523" cy="327216"/>
          </a:xfrm>
          <a:prstGeom prst="rect">
            <a:avLst/>
          </a:prstGeom>
        </p:spPr>
        <p:txBody>
          <a:bodyPr vert="horz"/>
          <a:lstStyle>
            <a:lvl1pPr marL="0" indent="0" algn="ctr">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Tree>
    <p:extLst>
      <p:ext uri="{BB962C8B-B14F-4D97-AF65-F5344CB8AC3E}">
        <p14:creationId xmlns:p14="http://schemas.microsoft.com/office/powerpoint/2010/main" val="1470234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2 Photos">
    <p:spTree>
      <p:nvGrpSpPr>
        <p:cNvPr id="1" name=""/>
        <p:cNvGrpSpPr/>
        <p:nvPr/>
      </p:nvGrpSpPr>
      <p:grpSpPr>
        <a:xfrm>
          <a:off x="0" y="0"/>
          <a:ext cx="0" cy="0"/>
          <a:chOff x="0" y="0"/>
          <a:chExt cx="0" cy="0"/>
        </a:xfrm>
      </p:grpSpPr>
      <p:sp>
        <p:nvSpPr>
          <p:cNvPr id="11" name="Picture Placeholder 7"/>
          <p:cNvSpPr>
            <a:spLocks noGrp="1"/>
          </p:cNvSpPr>
          <p:nvPr>
            <p:ph type="pic" sz="quarter" idx="14" hasCustomPrompt="1"/>
          </p:nvPr>
        </p:nvSpPr>
        <p:spPr>
          <a:xfrm>
            <a:off x="6824134" y="2556651"/>
            <a:ext cx="5007525" cy="1594401"/>
          </a:xfrm>
          <a:prstGeom prst="rect">
            <a:avLst/>
          </a:prstGeom>
          <a:noFill/>
        </p:spPr>
        <p:txBody>
          <a:bodyPr anchor="ctr"/>
          <a:lstStyle>
            <a:lvl1pPr marL="0" indent="0" algn="ctr">
              <a:buNone/>
              <a:defRPr lang="en-US" sz="1600" b="0" kern="1200" baseline="0" dirty="0">
                <a:solidFill>
                  <a:schemeClr val="tx1"/>
                </a:solidFill>
                <a:effectLst/>
                <a:latin typeface="Century Gothic"/>
                <a:ea typeface="+mn-ea"/>
                <a:cs typeface="Century Gothic"/>
              </a:defRPr>
            </a:lvl1pPr>
          </a:lstStyle>
          <a:p>
            <a:r>
              <a:rPr lang="en-US" dirty="0"/>
              <a:t>Click to Insert Image</a:t>
            </a:r>
          </a:p>
        </p:txBody>
      </p:sp>
      <p:sp>
        <p:nvSpPr>
          <p:cNvPr id="12" name="Text Placeholder 2"/>
          <p:cNvSpPr>
            <a:spLocks noGrp="1"/>
          </p:cNvSpPr>
          <p:nvPr>
            <p:ph type="body" sz="quarter" idx="12" hasCustomPrompt="1"/>
          </p:nvPr>
        </p:nvSpPr>
        <p:spPr>
          <a:xfrm>
            <a:off x="302685" y="2556650"/>
            <a:ext cx="6239231" cy="3354960"/>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7" hasCustomPrompt="1"/>
          </p:nvPr>
        </p:nvSpPr>
        <p:spPr>
          <a:xfrm>
            <a:off x="6824134" y="4309949"/>
            <a:ext cx="5007525" cy="1594401"/>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8"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0"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5"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0054396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6277" y="1573230"/>
            <a:ext cx="2469076"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2" name="Text Placeholder 2"/>
          <p:cNvSpPr>
            <a:spLocks noGrp="1"/>
          </p:cNvSpPr>
          <p:nvPr>
            <p:ph type="body" sz="quarter" idx="12" hasCustomPrompt="1"/>
          </p:nvPr>
        </p:nvSpPr>
        <p:spPr>
          <a:xfrm>
            <a:off x="302685" y="1573229"/>
            <a:ext cx="6251868" cy="4520664"/>
          </a:xfrm>
          <a:prstGeom prst="rect">
            <a:avLst/>
          </a:prstGeom>
        </p:spPr>
        <p:txBody>
          <a:bodyPr vert="horz"/>
          <a:lstStyle>
            <a:lvl1pPr marL="342900" indent="-342900">
              <a:spcBef>
                <a:spcPts val="0"/>
              </a:spcBef>
              <a:spcAft>
                <a:spcPts val="1200"/>
              </a:spcAft>
              <a:buFont typeface="Arial"/>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panose="020B0604020202020204" pitchFamily="34" charset="0"/>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7"/>
          <p:cNvSpPr>
            <a:spLocks noGrp="1" noChangeAspect="1"/>
          </p:cNvSpPr>
          <p:nvPr>
            <p:ph type="pic" sz="quarter" idx="19" hasCustomPrompt="1"/>
          </p:nvPr>
        </p:nvSpPr>
        <p:spPr>
          <a:xfrm>
            <a:off x="9364366" y="1573230"/>
            <a:ext cx="2452657" cy="2236639"/>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6277" y="3914119"/>
            <a:ext cx="2469076"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4366" y="3914119"/>
            <a:ext cx="2452657" cy="2189253"/>
          </a:xfrm>
          <a:prstGeom prst="rect">
            <a:avLst/>
          </a:prstGeom>
          <a:noFill/>
        </p:spPr>
        <p:txBody>
          <a:bodyPr anchor="ctr"/>
          <a:lstStyle>
            <a:lvl1pPr marL="0" indent="0" algn="ctr">
              <a:buNone/>
              <a:defRPr sz="1600" b="0">
                <a:solidFill>
                  <a:schemeClr val="tx1"/>
                </a:solidFill>
                <a:effectLst/>
              </a:defRPr>
            </a:lvl1pPr>
          </a:lstStyle>
          <a:p>
            <a:r>
              <a:rPr lang="en-US" dirty="0"/>
              <a:t>Click to Insert Image</a:t>
            </a:r>
          </a:p>
        </p:txBody>
      </p:sp>
      <p:sp>
        <p:nvSpPr>
          <p:cNvPr id="10"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4"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24002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315" y="1844679"/>
            <a:ext cx="6076647" cy="4116584"/>
          </a:xfrm>
          <a:prstGeom prst="rect">
            <a:avLst/>
          </a:prstGeom>
          <a:noFill/>
        </p:spPr>
        <p:txBody>
          <a:bodyPr anchor="ctr"/>
          <a:lstStyle>
            <a:lvl1pPr marL="0" indent="0" algn="ctr">
              <a:buNone/>
              <a:defRPr sz="1600" b="0" i="0" baseline="0">
                <a:solidFill>
                  <a:schemeClr val="tx1"/>
                </a:solidFill>
                <a:effectLst/>
              </a:defRPr>
            </a:lvl1pPr>
          </a:lstStyle>
          <a:p>
            <a:r>
              <a:rPr lang="en-US" dirty="0"/>
              <a:t>Click to Insert Image</a:t>
            </a:r>
          </a:p>
        </p:txBody>
      </p:sp>
      <p:sp>
        <p:nvSpPr>
          <p:cNvPr id="35" name="Picture Placeholder 7"/>
          <p:cNvSpPr>
            <a:spLocks noGrp="1"/>
          </p:cNvSpPr>
          <p:nvPr>
            <p:ph type="pic" sz="quarter" idx="24" hasCustomPrompt="1"/>
          </p:nvPr>
        </p:nvSpPr>
        <p:spPr>
          <a:xfrm>
            <a:off x="6512077" y="3956508"/>
            <a:ext cx="2960913"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36" name="Picture Placeholder 7"/>
          <p:cNvSpPr>
            <a:spLocks noGrp="1"/>
          </p:cNvSpPr>
          <p:nvPr>
            <p:ph type="pic" sz="quarter" idx="25" hasCustomPrompt="1"/>
          </p:nvPr>
        </p:nvSpPr>
        <p:spPr>
          <a:xfrm>
            <a:off x="6512077" y="1844680"/>
            <a:ext cx="2960913" cy="2005851"/>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9608457" y="1844681"/>
            <a:ext cx="2293560"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1"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270099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315" y="1901542"/>
            <a:ext cx="2767391"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4" name="Text Placeholder 3"/>
          <p:cNvSpPr>
            <a:spLocks noGrp="1"/>
          </p:cNvSpPr>
          <p:nvPr>
            <p:ph type="body" sz="quarter" idx="28" hasCustomPrompt="1"/>
          </p:nvPr>
        </p:nvSpPr>
        <p:spPr>
          <a:xfrm>
            <a:off x="9056915" y="1901543"/>
            <a:ext cx="2845103" cy="3294970"/>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9" name="Picture Placeholder 7"/>
          <p:cNvSpPr>
            <a:spLocks noGrp="1" noChangeAspect="1"/>
          </p:cNvSpPr>
          <p:nvPr>
            <p:ph type="pic" sz="quarter" idx="29" hasCustomPrompt="1"/>
          </p:nvPr>
        </p:nvSpPr>
        <p:spPr>
          <a:xfrm>
            <a:off x="319315" y="3897256"/>
            <a:ext cx="2767391"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0" name="Picture Placeholder 7"/>
          <p:cNvSpPr>
            <a:spLocks noGrp="1" noChangeAspect="1"/>
          </p:cNvSpPr>
          <p:nvPr>
            <p:ph type="pic" sz="quarter" idx="30" hasCustomPrompt="1"/>
          </p:nvPr>
        </p:nvSpPr>
        <p:spPr>
          <a:xfrm>
            <a:off x="3222173" y="1901542"/>
            <a:ext cx="2767391"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1" name="Picture Placeholder 7"/>
          <p:cNvSpPr>
            <a:spLocks noGrp="1" noChangeAspect="1"/>
          </p:cNvSpPr>
          <p:nvPr>
            <p:ph type="pic" sz="quarter" idx="31" hasCustomPrompt="1"/>
          </p:nvPr>
        </p:nvSpPr>
        <p:spPr>
          <a:xfrm>
            <a:off x="3222173" y="3897256"/>
            <a:ext cx="2767391"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2" name="Picture Placeholder 7"/>
          <p:cNvSpPr>
            <a:spLocks noGrp="1" noChangeAspect="1"/>
          </p:cNvSpPr>
          <p:nvPr>
            <p:ph type="pic" sz="quarter" idx="32" hasCustomPrompt="1"/>
          </p:nvPr>
        </p:nvSpPr>
        <p:spPr>
          <a:xfrm>
            <a:off x="6125029" y="1901542"/>
            <a:ext cx="2767391"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3" name="Picture Placeholder 7"/>
          <p:cNvSpPr>
            <a:spLocks noGrp="1" noChangeAspect="1"/>
          </p:cNvSpPr>
          <p:nvPr>
            <p:ph type="pic" sz="quarter" idx="33" hasCustomPrompt="1"/>
          </p:nvPr>
        </p:nvSpPr>
        <p:spPr>
          <a:xfrm>
            <a:off x="6125029" y="3897256"/>
            <a:ext cx="2767391" cy="1874750"/>
          </a:xfrm>
          <a:prstGeom prst="rect">
            <a:avLst/>
          </a:prstGeom>
          <a:noFill/>
        </p:spPr>
        <p:txBody>
          <a:bodyPr anchor="ctr"/>
          <a:lstStyle>
            <a:lvl1pPr marL="0" indent="0" algn="ctr">
              <a:buNone/>
              <a:defRPr sz="1600" b="0" baseline="0">
                <a:solidFill>
                  <a:schemeClr val="tx1"/>
                </a:solidFill>
                <a:effectLst/>
              </a:defRPr>
            </a:lvl1pPr>
          </a:lstStyle>
          <a:p>
            <a:r>
              <a:rPr lang="en-US" dirty="0"/>
              <a:t>Click to Insert Image</a:t>
            </a:r>
          </a:p>
        </p:txBody>
      </p:sp>
      <p:sp>
        <p:nvSpPr>
          <p:cNvPr id="15"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7"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17214800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315" y="2452914"/>
            <a:ext cx="3028648"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919" y="2046289"/>
            <a:ext cx="3018367" cy="276225"/>
          </a:xfrm>
          <a:prstGeom prst="rect">
            <a:avLst/>
          </a:prstGeom>
        </p:spPr>
        <p:txBody>
          <a:bodyPr vert="horz" anchor="ctr"/>
          <a:lstStyle>
            <a:lvl1pPr marL="0" indent="0">
              <a:buNone/>
              <a:defRPr sz="1600" b="1" baseline="0"/>
            </a:lvl1pPr>
          </a:lstStyle>
          <a:p>
            <a:pPr lvl="0"/>
            <a:r>
              <a:rPr lang="en-US" dirty="0"/>
              <a:t>Figure Title</a:t>
            </a:r>
          </a:p>
        </p:txBody>
      </p:sp>
      <p:sp>
        <p:nvSpPr>
          <p:cNvPr id="7"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9"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4" name="Content Placeholder 3"/>
          <p:cNvSpPr>
            <a:spLocks noGrp="1"/>
          </p:cNvSpPr>
          <p:nvPr>
            <p:ph sz="half" idx="13"/>
          </p:nvPr>
        </p:nvSpPr>
        <p:spPr>
          <a:xfrm>
            <a:off x="3536645" y="2046288"/>
            <a:ext cx="8321524"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918497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mpus Aerial 2">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7"/>
          <p:cNvSpPr>
            <a:spLocks noGrp="1"/>
          </p:cNvSpPr>
          <p:nvPr>
            <p:ph type="body" sz="quarter" idx="13" hasCustomPrompt="1"/>
          </p:nvPr>
        </p:nvSpPr>
        <p:spPr>
          <a:xfrm>
            <a:off x="165100" y="1364341"/>
            <a:ext cx="7701643"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54518" y="4898572"/>
            <a:ext cx="7712225"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65100" y="3512457"/>
            <a:ext cx="7701643"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9"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2442167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9" name="Text Placeholder 3"/>
          <p:cNvSpPr>
            <a:spLocks noGrp="1"/>
          </p:cNvSpPr>
          <p:nvPr>
            <p:ph type="body" sz="quarter" idx="28" hasCustomPrompt="1"/>
          </p:nvPr>
        </p:nvSpPr>
        <p:spPr>
          <a:xfrm>
            <a:off x="8834363" y="2452914"/>
            <a:ext cx="3028648" cy="3191328"/>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4" name="Text Placeholder 3"/>
          <p:cNvSpPr>
            <a:spLocks noGrp="1"/>
          </p:cNvSpPr>
          <p:nvPr>
            <p:ph type="body" sz="quarter" idx="29" hasCustomPrompt="1"/>
          </p:nvPr>
        </p:nvSpPr>
        <p:spPr>
          <a:xfrm>
            <a:off x="8834967" y="2046289"/>
            <a:ext cx="3018367" cy="276225"/>
          </a:xfrm>
          <a:prstGeom prst="rect">
            <a:avLst/>
          </a:prstGeom>
        </p:spPr>
        <p:txBody>
          <a:bodyPr vert="horz"/>
          <a:lstStyle>
            <a:lvl1pPr marL="0" indent="0">
              <a:buNone/>
              <a:defRPr sz="1600" b="1" baseline="0"/>
            </a:lvl1pPr>
          </a:lstStyle>
          <a:p>
            <a:pPr lvl="0"/>
            <a:r>
              <a:rPr lang="en-US" dirty="0"/>
              <a:t>Figure Title</a:t>
            </a:r>
          </a:p>
        </p:txBody>
      </p:sp>
      <p:sp>
        <p:nvSpPr>
          <p:cNvPr id="8"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0"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11" name="Content Placeholder 3"/>
          <p:cNvSpPr>
            <a:spLocks noGrp="1"/>
          </p:cNvSpPr>
          <p:nvPr>
            <p:ph sz="half" idx="13"/>
          </p:nvPr>
        </p:nvSpPr>
        <p:spPr>
          <a:xfrm>
            <a:off x="302685" y="1819728"/>
            <a:ext cx="8338153" cy="4076700"/>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3210053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7"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
        <p:nvSpPr>
          <p:cNvPr id="5" name="Content Placeholder 3"/>
          <p:cNvSpPr>
            <a:spLocks noGrp="1"/>
          </p:cNvSpPr>
          <p:nvPr>
            <p:ph sz="half" idx="13"/>
          </p:nvPr>
        </p:nvSpPr>
        <p:spPr>
          <a:xfrm>
            <a:off x="302684" y="1651001"/>
            <a:ext cx="11308741" cy="4430955"/>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Tree>
    <p:extLst>
      <p:ext uri="{BB962C8B-B14F-4D97-AF65-F5344CB8AC3E}">
        <p14:creationId xmlns:p14="http://schemas.microsoft.com/office/powerpoint/2010/main" val="6850645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92" y="1620616"/>
            <a:ext cx="5623259" cy="3203322"/>
          </a:xfrm>
          <a:prstGeom prst="rect">
            <a:avLst/>
          </a:prstGeom>
        </p:spPr>
        <p:txBody>
          <a:bodyPr>
            <a:noAutofit/>
          </a:bodyPr>
          <a:lstStyle>
            <a:lvl1pPr marL="0" indent="0" algn="ctr">
              <a:buNone/>
              <a:defRPr sz="18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90" y="5043715"/>
            <a:ext cx="5623260"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30273" y="1620616"/>
            <a:ext cx="5623675" cy="3203322"/>
          </a:xfrm>
          <a:prstGeom prst="rect">
            <a:avLst/>
          </a:prstGeom>
        </p:spPr>
        <p:txBody>
          <a:bodyPr>
            <a:noAutofit/>
          </a:bodyPr>
          <a:lstStyle>
            <a:lvl1pPr marL="0" indent="0" algn="ctr">
              <a:buNone/>
              <a:defRPr sz="1800" baseline="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30687" y="5043715"/>
            <a:ext cx="5623260" cy="1069133"/>
          </a:xfrm>
          <a:prstGeom prst="rect">
            <a:avLst/>
          </a:prstGeom>
        </p:spPr>
        <p:txBody>
          <a:bodyPr vert="horz"/>
          <a:lstStyle>
            <a:lvl1pPr marL="0" indent="0" algn="l">
              <a:buFontTx/>
              <a:buNone/>
              <a:defRPr sz="1100" baseline="0"/>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lvl1pPr>
              <a:defRPr sz="3400" b="1"/>
            </a:lvl1pPr>
          </a:lstStyle>
          <a:p>
            <a:r>
              <a:rPr lang="en-US" dirty="0"/>
              <a:t>Insert Slide Title Line 1</a:t>
            </a:r>
            <a:br>
              <a:rPr lang="en-US" dirty="0"/>
            </a:br>
            <a:r>
              <a:rPr lang="en-US" dirty="0"/>
              <a:t>Insert Slide Title Line 2</a:t>
            </a:r>
          </a:p>
        </p:txBody>
      </p:sp>
    </p:spTree>
    <p:extLst>
      <p:ext uri="{BB962C8B-B14F-4D97-AF65-F5344CB8AC3E}">
        <p14:creationId xmlns:p14="http://schemas.microsoft.com/office/powerpoint/2010/main" val="3086761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p:cNvSpPr>
            <a:spLocks noGrp="1"/>
          </p:cNvSpPr>
          <p:nvPr>
            <p:ph type="subTitle" idx="1" hasCustomPrompt="1"/>
          </p:nvPr>
        </p:nvSpPr>
        <p:spPr>
          <a:xfrm>
            <a:off x="1828800" y="5240939"/>
            <a:ext cx="8534400" cy="1298388"/>
          </a:xfrm>
          <a:prstGeom prst="rect">
            <a:avLst/>
          </a:prstGeom>
        </p:spPr>
        <p:txBody>
          <a:bodyPr anchor="ctr"/>
          <a:lstStyle>
            <a:lvl1pPr marL="0" indent="0" algn="ctr">
              <a:buNone/>
              <a:defRPr sz="2000" baseline="0">
                <a:solidFill>
                  <a:schemeClr val="tx1">
                    <a:tint val="75000"/>
                  </a:schemeClr>
                </a:solidFill>
                <a:latin typeface="Century Gothic"/>
                <a:cs typeface="Century Gothic"/>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Here</a:t>
            </a:r>
          </a:p>
          <a:p>
            <a:r>
              <a:rPr lang="en-US" dirty="0"/>
              <a:t>Email Here</a:t>
            </a:r>
          </a:p>
          <a:p>
            <a:r>
              <a:rPr lang="en-US" dirty="0"/>
              <a:t>Phone Here</a:t>
            </a:r>
          </a:p>
        </p:txBody>
      </p:sp>
    </p:spTree>
    <p:extLst>
      <p:ext uri="{BB962C8B-B14F-4D97-AF65-F5344CB8AC3E}">
        <p14:creationId xmlns:p14="http://schemas.microsoft.com/office/powerpoint/2010/main" val="3109384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302684" y="2558867"/>
            <a:ext cx="11588749"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59531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302684" y="2573615"/>
            <a:ext cx="11588749"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1621949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302684" y="1584190"/>
            <a:ext cx="11576539"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pPr/>
              <a:t>‹#›</a:t>
            </a:fld>
            <a:endParaRPr lang="en-US" dirty="0"/>
          </a:p>
        </p:txBody>
      </p:sp>
    </p:spTree>
    <p:extLst>
      <p:ext uri="{BB962C8B-B14F-4D97-AF65-F5344CB8AC3E}">
        <p14:creationId xmlns:p14="http://schemas.microsoft.com/office/powerpoint/2010/main" val="22617136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o Mass Lab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4"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3"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330981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anlo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9119919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ean Lab">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8"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873451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mpus Aerial 3">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7"/>
          <p:cNvSpPr>
            <a:spLocks noGrp="1"/>
          </p:cNvSpPr>
          <p:nvPr>
            <p:ph type="body" sz="quarter" idx="13" hasCustomPrompt="1"/>
          </p:nvPr>
        </p:nvSpPr>
        <p:spPr>
          <a:xfrm>
            <a:off x="165100" y="1364341"/>
            <a:ext cx="7701643"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54518" y="4898572"/>
            <a:ext cx="7712225"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65100" y="3512457"/>
            <a:ext cx="7701643"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9"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14742805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emistr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7948432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le Gradua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6774761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le Student Study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8"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0"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2326454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aught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5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15336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usi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9"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1"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663572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orm Lif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7530019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mmunit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6"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8"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614674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abbio (Interi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20"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22"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0305010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7"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4457867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4262840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ampus Aerial 4">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7"/>
          <p:cNvSpPr>
            <a:spLocks noGrp="1"/>
          </p:cNvSpPr>
          <p:nvPr>
            <p:ph type="body" sz="quarter" idx="13" hasCustomPrompt="1"/>
          </p:nvPr>
        </p:nvSpPr>
        <p:spPr>
          <a:xfrm>
            <a:off x="165100" y="1364341"/>
            <a:ext cx="7701643" cy="2010230"/>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13" name="Text Placeholder 19"/>
          <p:cNvSpPr>
            <a:spLocks noGrp="1"/>
          </p:cNvSpPr>
          <p:nvPr>
            <p:ph type="body" sz="quarter" idx="14" hasCustomPrompt="1"/>
          </p:nvPr>
        </p:nvSpPr>
        <p:spPr>
          <a:xfrm>
            <a:off x="154518" y="4898572"/>
            <a:ext cx="7712225" cy="1256167"/>
          </a:xfrm>
          <a:prstGeom prst="rect">
            <a:avLst/>
          </a:prstGeom>
        </p:spPr>
        <p:txBody>
          <a:bodyPr/>
          <a:lstStyle>
            <a:lvl1pPr marL="0" indent="0">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4" name="Text Placeholder 26"/>
          <p:cNvSpPr>
            <a:spLocks noGrp="1"/>
          </p:cNvSpPr>
          <p:nvPr>
            <p:ph type="body" sz="quarter" idx="15" hasCustomPrompt="1"/>
          </p:nvPr>
        </p:nvSpPr>
        <p:spPr>
          <a:xfrm>
            <a:off x="165100" y="3512457"/>
            <a:ext cx="7701643" cy="1204686"/>
          </a:xfrm>
          <a:prstGeom prst="rect">
            <a:avLst/>
          </a:prstGeom>
        </p:spPr>
        <p:txBody>
          <a:bodyPr/>
          <a:lstStyle>
            <a:lvl1pPr marL="0" indent="0">
              <a:buNone/>
              <a:defRPr sz="24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5"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16" name="Picture 15"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7" name="Picture 16"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9"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26163494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ousin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8384104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25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2570163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oM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1775900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nanc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8957668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ata">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7"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9"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1"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850408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1" name="Title 1"/>
          <p:cNvSpPr>
            <a:spLocks noGrp="1"/>
          </p:cNvSpPr>
          <p:nvPr>
            <p:ph type="title" hasCustomPrompt="1"/>
          </p:nvPr>
        </p:nvSpPr>
        <p:spPr>
          <a:xfrm>
            <a:off x="302684" y="274638"/>
            <a:ext cx="10564925" cy="1143000"/>
          </a:xfrm>
          <a:prstGeom prst="rect">
            <a:avLst/>
          </a:prstGeom>
        </p:spPr>
        <p:txBody>
          <a:bodyPr/>
          <a:lstStyle>
            <a:lvl1pPr>
              <a:defRPr/>
            </a:lvl1pPr>
          </a:lstStyle>
          <a:p>
            <a:r>
              <a:rPr lang="en-US" dirty="0"/>
              <a:t>Insert Slide Title Line 1</a:t>
            </a:r>
            <a:br>
              <a:rPr lang="en-US" dirty="0"/>
            </a:br>
            <a:r>
              <a:rPr lang="en-US" dirty="0"/>
              <a:t>Insert Slide Title Line 2</a:t>
            </a:r>
          </a:p>
        </p:txBody>
      </p:sp>
      <p:sp>
        <p:nvSpPr>
          <p:cNvPr id="16" name="Text Placeholder 2"/>
          <p:cNvSpPr>
            <a:spLocks noGrp="1"/>
          </p:cNvSpPr>
          <p:nvPr>
            <p:ph type="body" sz="quarter" idx="12" hasCustomPrompt="1"/>
          </p:nvPr>
        </p:nvSpPr>
        <p:spPr>
          <a:xfrm>
            <a:off x="302684" y="2558867"/>
            <a:ext cx="7531933"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12"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7099062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F6F79CA1-B382-4F43-AD32-0B0E11510FDC}" type="slidenum">
              <a:rPr lang="en-US" smtClean="0">
                <a:solidFill>
                  <a:prstClr val="black"/>
                </a:solidFill>
              </a:rPr>
              <a:pPr/>
              <a:t>‹#›</a:t>
            </a:fld>
            <a:endParaRPr lang="en-US" dirty="0">
              <a:solidFill>
                <a:prstClr val="black"/>
              </a:solidFill>
            </a:endParaRPr>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302684" y="2558867"/>
            <a:ext cx="11588749"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2006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solidFill>
                  <a:prstClr val="black"/>
                </a:solidFill>
              </a:rPr>
              <a:pPr/>
              <a:t>‹#›</a:t>
            </a:fld>
            <a:endParaRPr lang="en-US" dirty="0">
              <a:solidFill>
                <a:prstClr val="black"/>
              </a:solidFill>
            </a:endParaRPr>
          </a:p>
        </p:txBody>
      </p:sp>
      <p:sp>
        <p:nvSpPr>
          <p:cNvPr id="9" name="Text Placeholder 8"/>
          <p:cNvSpPr>
            <a:spLocks noGrp="1"/>
          </p:cNvSpPr>
          <p:nvPr>
            <p:ph type="body" sz="quarter" idx="15" hasCustomPrompt="1"/>
          </p:nvPr>
        </p:nvSpPr>
        <p:spPr>
          <a:xfrm>
            <a:off x="302684" y="2573615"/>
            <a:ext cx="11588749"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5502124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302684" y="1584190"/>
            <a:ext cx="11576539"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1243032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355BBE-BA05-4CA4-BAC1-DDEE732BF72B}" type="datetimeFigureOut">
              <a:rPr lang="en-US" smtClean="0">
                <a:solidFill>
                  <a:prstClr val="black"/>
                </a:solidFill>
              </a:rPr>
              <a:pPr/>
              <a:t>10/24/2017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1F753AE7-D998-4A96-B153-8225B9B3562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8199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strac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CoverSlide_Header_01.png" descr="/Users/jasonrodriguez/Projects/Power Points/FINAL Template/images/images/CoverSlide_Header_01.png"/>
          <p:cNvPicPr>
            <a:picLocks noChangeAspect="1"/>
          </p:cNvPicPr>
          <p:nvPr userDrawn="1"/>
        </p:nvPicPr>
        <p:blipFill>
          <a:blip r:embed="rId3" r:link="rId4">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pic>
        <p:nvPicPr>
          <p:cNvPr id="9" name="Picture 8" descr="CoverSlide_Footer_03.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sp>
        <p:nvSpPr>
          <p:cNvPr id="18" name="Text Placeholder 17"/>
          <p:cNvSpPr>
            <a:spLocks noGrp="1"/>
          </p:cNvSpPr>
          <p:nvPr>
            <p:ph type="body" sz="quarter" idx="13" hasCustomPrompt="1"/>
          </p:nvPr>
        </p:nvSpPr>
        <p:spPr>
          <a:xfrm>
            <a:off x="165100" y="1364341"/>
            <a:ext cx="8378976" cy="2714173"/>
          </a:xfrm>
          <a:prstGeom prst="rect">
            <a:avLst/>
          </a:prstGeom>
        </p:spPr>
        <p:txBody>
          <a:bodyPr/>
          <a:lstStyle>
            <a:lvl1pPr marL="0" indent="0">
              <a:buNone/>
              <a:defRPr sz="3200" b="1">
                <a:latin typeface="Century Gothic"/>
                <a:cs typeface="Century Gothic"/>
              </a:defRPr>
            </a:lvl1pPr>
          </a:lstStyle>
          <a:p>
            <a:pPr lvl="0"/>
            <a:r>
              <a:rPr lang="en-US" dirty="0">
                <a:solidFill>
                  <a:schemeClr val="tx1"/>
                </a:solidFill>
              </a:rPr>
              <a:t>Presentation Title Line 1</a:t>
            </a:r>
            <a:br>
              <a:rPr lang="en-US" dirty="0">
                <a:solidFill>
                  <a:schemeClr val="tx1"/>
                </a:solidFill>
              </a:rPr>
            </a:br>
            <a:r>
              <a:rPr lang="en-US" dirty="0">
                <a:solidFill>
                  <a:schemeClr val="tx1"/>
                </a:solidFill>
              </a:rPr>
              <a:t>Presentation Title Line 2</a:t>
            </a:r>
            <a:endParaRPr lang="en-US" dirty="0"/>
          </a:p>
        </p:txBody>
      </p:sp>
      <p:sp>
        <p:nvSpPr>
          <p:cNvPr id="27" name="Text Placeholder 26"/>
          <p:cNvSpPr>
            <a:spLocks noGrp="1"/>
          </p:cNvSpPr>
          <p:nvPr>
            <p:ph type="body" sz="quarter" idx="15" hasCustomPrompt="1"/>
          </p:nvPr>
        </p:nvSpPr>
        <p:spPr>
          <a:xfrm>
            <a:off x="165101" y="4209143"/>
            <a:ext cx="6685643" cy="1908629"/>
          </a:xfrm>
          <a:prstGeom prst="rect">
            <a:avLst/>
          </a:prstGeom>
        </p:spPr>
        <p:txBody>
          <a:bodyPr/>
          <a:lstStyle>
            <a:lvl1pPr marL="0" indent="0">
              <a:buNone/>
              <a:defRPr sz="2200" i="1" baseline="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1</a:t>
            </a:r>
            <a:br>
              <a:rPr lang="en-US" dirty="0"/>
            </a:br>
            <a:r>
              <a:rPr lang="en-US" dirty="0"/>
              <a:t>Subtitle Line 2</a:t>
            </a:r>
          </a:p>
        </p:txBody>
      </p:sp>
      <p:pic>
        <p:nvPicPr>
          <p:cNvPr id="10" name="Picture 9" descr="Stevens-Official-PMSColor-R.eps"/>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14477" y="283029"/>
            <a:ext cx="2578705" cy="828870"/>
          </a:xfrm>
          <a:prstGeom prst="rect">
            <a:avLst/>
          </a:prstGeom>
        </p:spPr>
      </p:pic>
      <p:sp>
        <p:nvSpPr>
          <p:cNvPr id="16" name="Text Placeholder 19"/>
          <p:cNvSpPr>
            <a:spLocks noGrp="1"/>
          </p:cNvSpPr>
          <p:nvPr>
            <p:ph type="body" sz="quarter" idx="14" hasCustomPrompt="1"/>
          </p:nvPr>
        </p:nvSpPr>
        <p:spPr>
          <a:xfrm>
            <a:off x="7034591" y="4209144"/>
            <a:ext cx="4944533" cy="1909309"/>
          </a:xfrm>
          <a:prstGeom prst="rect">
            <a:avLst/>
          </a:prstGeom>
        </p:spPr>
        <p:txBody>
          <a:bodyPr/>
          <a:lstStyle>
            <a:lvl1pPr marL="0" indent="0" algn="r">
              <a:buNone/>
              <a:defRPr sz="1800">
                <a:latin typeface="Century Gothic"/>
                <a:cs typeface="Century Gothic"/>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Presenter’s Name</a:t>
            </a:r>
            <a:br>
              <a:rPr lang="en-US" dirty="0"/>
            </a:br>
            <a:r>
              <a:rPr lang="en-US" dirty="0"/>
              <a:t>Presenter’s Title</a:t>
            </a:r>
            <a:br>
              <a:rPr lang="en-US" dirty="0"/>
            </a:br>
            <a:r>
              <a:rPr lang="en-US" dirty="0"/>
              <a:t>Presenter’s Department</a:t>
            </a:r>
          </a:p>
        </p:txBody>
      </p:sp>
      <p:sp>
        <p:nvSpPr>
          <p:cNvPr id="13" name="Footer Placeholder 4"/>
          <p:cNvSpPr>
            <a:spLocks noGrp="1"/>
          </p:cNvSpPr>
          <p:nvPr>
            <p:ph type="ftr" sz="quarter" idx="16"/>
          </p:nvPr>
        </p:nvSpPr>
        <p:spPr>
          <a:xfrm>
            <a:off x="8062707" y="6520373"/>
            <a:ext cx="3917616" cy="201103"/>
          </a:xfrm>
        </p:spPr>
        <p:txBody>
          <a:bodyPr/>
          <a:lstStyle/>
          <a:p>
            <a:endParaRPr lang="en-US" dirty="0"/>
          </a:p>
        </p:txBody>
      </p:sp>
    </p:spTree>
    <p:extLst>
      <p:ext uri="{BB962C8B-B14F-4D97-AF65-F5344CB8AC3E}">
        <p14:creationId xmlns:p14="http://schemas.microsoft.com/office/powerpoint/2010/main" val="40822853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F6F79CA1-B382-4F43-AD32-0B0E11510FDC}" type="slidenum">
              <a:rPr lang="en-US" smtClean="0">
                <a:solidFill>
                  <a:prstClr val="black"/>
                </a:solidFill>
              </a:rPr>
              <a:pPr/>
              <a:t>‹#›</a:t>
            </a:fld>
            <a:endParaRPr lang="en-US" dirty="0">
              <a:solidFill>
                <a:prstClr val="black"/>
              </a:solidFill>
            </a:endParaRPr>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302684" y="2558867"/>
            <a:ext cx="11588749"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1485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solidFill>
                  <a:prstClr val="black"/>
                </a:solidFill>
              </a:rPr>
              <a:pPr/>
              <a:t>‹#›</a:t>
            </a:fld>
            <a:endParaRPr lang="en-US" dirty="0">
              <a:solidFill>
                <a:prstClr val="black"/>
              </a:solidFill>
            </a:endParaRPr>
          </a:p>
        </p:txBody>
      </p:sp>
      <p:sp>
        <p:nvSpPr>
          <p:cNvPr id="9" name="Text Placeholder 8"/>
          <p:cNvSpPr>
            <a:spLocks noGrp="1"/>
          </p:cNvSpPr>
          <p:nvPr>
            <p:ph type="body" sz="quarter" idx="15" hasCustomPrompt="1"/>
          </p:nvPr>
        </p:nvSpPr>
        <p:spPr>
          <a:xfrm>
            <a:off x="302684" y="2573615"/>
            <a:ext cx="11588749"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8498270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14" name="Text Placeholder 2"/>
          <p:cNvSpPr>
            <a:spLocks noGrp="1"/>
          </p:cNvSpPr>
          <p:nvPr>
            <p:ph type="body" sz="quarter" idx="12" hasCustomPrompt="1"/>
          </p:nvPr>
        </p:nvSpPr>
        <p:spPr>
          <a:xfrm>
            <a:off x="302684" y="1584190"/>
            <a:ext cx="11576539" cy="4511810"/>
          </a:xfrm>
          <a:prstGeom prst="rect">
            <a:avLst/>
          </a:prstGeom>
        </p:spPr>
        <p:txBody>
          <a:bodyPr vert="horz"/>
          <a:lstStyle>
            <a:lvl1pPr marL="0" indent="0">
              <a:spcBef>
                <a:spcPts val="0"/>
              </a:spcBef>
              <a:spcAft>
                <a:spcPts val="1200"/>
              </a:spcAft>
              <a:buFont typeface="Arial" panose="020B0604020202020204" pitchFamily="34" charset="0"/>
              <a:buNone/>
              <a:defRPr sz="1800"/>
            </a:lvl1pPr>
            <a:lvl2pPr marL="457200" indent="0">
              <a:spcBef>
                <a:spcPts val="0"/>
              </a:spcBef>
              <a:spcAft>
                <a:spcPts val="1200"/>
              </a:spcAft>
              <a:buFontTx/>
              <a:buNone/>
              <a:defRPr sz="1600" baseline="0"/>
            </a:lvl2pPr>
            <a:lvl3pPr marL="914400" indent="0">
              <a:spcBef>
                <a:spcPts val="0"/>
              </a:spcBef>
              <a:spcAft>
                <a:spcPts val="1200"/>
              </a:spcAft>
              <a:buFont typeface="Arial" panose="020B0604020202020204" pitchFamily="34" charset="0"/>
              <a:buNone/>
              <a:defRPr sz="1400" baseline="0"/>
            </a:lvl3pPr>
            <a:lvl4pPr marL="1371600" indent="0">
              <a:spcBef>
                <a:spcPts val="0"/>
              </a:spcBef>
              <a:spcAft>
                <a:spcPts val="1200"/>
              </a:spcAft>
              <a:buFont typeface="Arial" panose="020B0604020202020204" pitchFamily="34" charset="0"/>
              <a:buNone/>
              <a:defRPr sz="1200" baseline="0"/>
            </a:lvl4pPr>
            <a:lvl5pPr marL="1828800" indent="0">
              <a:spcBef>
                <a:spcPts val="0"/>
              </a:spcBef>
              <a:spcAft>
                <a:spcPts val="1200"/>
              </a:spcAft>
              <a:buFont typeface="Arial" panose="020B0604020202020204" pitchFamily="34" charset="0"/>
              <a:buNone/>
              <a:defRPr sz="1000" baseline="0"/>
            </a:lvl5pPr>
          </a:lstStyle>
          <a:p>
            <a:pPr lvl="0"/>
            <a:r>
              <a:rPr lang="en-US" dirty="0"/>
              <a:t>Insert Text Here</a:t>
            </a:r>
          </a:p>
          <a:p>
            <a:pPr lvl="1"/>
            <a:r>
              <a:rPr lang="en-US" dirty="0"/>
              <a:t>Insert Text Here</a:t>
            </a:r>
          </a:p>
          <a:p>
            <a:pPr lvl="2"/>
            <a:r>
              <a:rPr lang="en-US" dirty="0"/>
              <a:t>Insert Text Here</a:t>
            </a:r>
          </a:p>
          <a:p>
            <a:pPr lvl="3"/>
            <a:r>
              <a:rPr lang="en-US" dirty="0"/>
              <a:t>Insert Text Here</a:t>
            </a:r>
          </a:p>
          <a:p>
            <a:pPr lvl="4"/>
            <a:r>
              <a:rPr lang="en-US" sz="1000" dirty="0"/>
              <a:t>Insert Text Here</a:t>
            </a:r>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52610935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9355BBE-BA05-4CA4-BAC1-DDEE732BF72B}" type="datetimeFigureOut">
              <a:rPr lang="en-US" smtClean="0">
                <a:solidFill>
                  <a:prstClr val="black"/>
                </a:solidFill>
              </a:rPr>
              <a:pPr/>
              <a:t>10/24/2017</a:t>
            </a:fld>
            <a:endParaRPr lang="en-US">
              <a:solidFill>
                <a:prstClr val="black"/>
              </a:solidFill>
            </a:endParaRPr>
          </a:p>
        </p:txBody>
      </p:sp>
      <p:sp>
        <p:nvSpPr>
          <p:cNvPr id="5" name="Footer Placeholder 4"/>
          <p:cNvSpPr>
            <a:spLocks noGrp="1"/>
          </p:cNvSpPr>
          <p:nvPr>
            <p:ph type="ftr" sz="quarter" idx="11"/>
          </p:nvPr>
        </p:nvSpPr>
        <p:spPr/>
        <p:txBody>
          <a:bodyPr/>
          <a:lstStyle/>
          <a:p>
            <a:endParaRPr lang="en-US">
              <a:solidFill>
                <a:prstClr val="black"/>
              </a:solidFill>
            </a:endParaRPr>
          </a:p>
        </p:txBody>
      </p:sp>
      <p:sp>
        <p:nvSpPr>
          <p:cNvPr id="6" name="Slide Number Placeholder 5"/>
          <p:cNvSpPr>
            <a:spLocks noGrp="1"/>
          </p:cNvSpPr>
          <p:nvPr>
            <p:ph type="sldNum" sz="quarter" idx="12"/>
          </p:nvPr>
        </p:nvSpPr>
        <p:spPr/>
        <p:txBody>
          <a:bodyPr/>
          <a:lstStyle/>
          <a:p>
            <a:fld id="{1F753AE7-D998-4A96-B153-8225B9B35621}"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523835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415611" y="992766"/>
            <a:ext cx="11360700" cy="2736900"/>
          </a:xfrm>
          <a:prstGeom prst="rect">
            <a:avLst/>
          </a:prstGeom>
        </p:spPr>
        <p:txBody>
          <a:bodyPr lIns="121900" tIns="121900" rIns="121900" bIns="121900" anchor="b" anchorCtr="0"/>
          <a:lstStyle>
            <a:lvl1pPr lvl="0" algn="ctr">
              <a:spcBef>
                <a:spcPts val="0"/>
              </a:spcBef>
              <a:buSzPct val="100000"/>
              <a:defRPr sz="6900"/>
            </a:lvl1pPr>
            <a:lvl2pPr lvl="1" algn="ctr">
              <a:spcBef>
                <a:spcPts val="0"/>
              </a:spcBef>
              <a:buSzPct val="100000"/>
              <a:defRPr sz="6900"/>
            </a:lvl2pPr>
            <a:lvl3pPr lvl="2" algn="ctr">
              <a:spcBef>
                <a:spcPts val="0"/>
              </a:spcBef>
              <a:buSzPct val="100000"/>
              <a:defRPr sz="6900"/>
            </a:lvl3pPr>
            <a:lvl4pPr lvl="3" algn="ctr">
              <a:spcBef>
                <a:spcPts val="0"/>
              </a:spcBef>
              <a:buSzPct val="100000"/>
              <a:defRPr sz="6900"/>
            </a:lvl4pPr>
            <a:lvl5pPr lvl="4" algn="ctr">
              <a:spcBef>
                <a:spcPts val="0"/>
              </a:spcBef>
              <a:buSzPct val="100000"/>
              <a:defRPr sz="6900"/>
            </a:lvl5pPr>
            <a:lvl6pPr lvl="5" algn="ctr">
              <a:spcBef>
                <a:spcPts val="0"/>
              </a:spcBef>
              <a:buSzPct val="100000"/>
              <a:defRPr sz="6900"/>
            </a:lvl6pPr>
            <a:lvl7pPr lvl="6" algn="ctr">
              <a:spcBef>
                <a:spcPts val="0"/>
              </a:spcBef>
              <a:buSzPct val="100000"/>
              <a:defRPr sz="6900"/>
            </a:lvl7pPr>
            <a:lvl8pPr lvl="7" algn="ctr">
              <a:spcBef>
                <a:spcPts val="0"/>
              </a:spcBef>
              <a:buSzPct val="100000"/>
              <a:defRPr sz="6900"/>
            </a:lvl8pPr>
            <a:lvl9pPr lvl="8" algn="ctr">
              <a:spcBef>
                <a:spcPts val="0"/>
              </a:spcBef>
              <a:buSzPct val="100000"/>
              <a:defRPr sz="6900"/>
            </a:lvl9pPr>
          </a:lstStyle>
          <a:p>
            <a:endParaRPr/>
          </a:p>
        </p:txBody>
      </p:sp>
      <p:sp>
        <p:nvSpPr>
          <p:cNvPr id="15" name="Shape 15"/>
          <p:cNvSpPr txBox="1">
            <a:spLocks noGrp="1"/>
          </p:cNvSpPr>
          <p:nvPr>
            <p:ph type="subTitle" idx="1"/>
          </p:nvPr>
        </p:nvSpPr>
        <p:spPr>
          <a:xfrm>
            <a:off x="415600" y="3778833"/>
            <a:ext cx="11360700" cy="1056900"/>
          </a:xfrm>
          <a:prstGeom prst="rect">
            <a:avLst/>
          </a:prstGeom>
        </p:spPr>
        <p:txBody>
          <a:bodyPr lIns="121900" tIns="121900" rIns="121900" bIns="121900" anchor="t" anchorCtr="0"/>
          <a:lstStyle>
            <a:lvl1pPr lvl="0" algn="ctr">
              <a:lnSpc>
                <a:spcPct val="100000"/>
              </a:lnSpc>
              <a:spcBef>
                <a:spcPts val="0"/>
              </a:spcBef>
              <a:spcAft>
                <a:spcPts val="0"/>
              </a:spcAft>
              <a:buSzPct val="100000"/>
              <a:buNone/>
              <a:defRPr sz="3700"/>
            </a:lvl1pPr>
            <a:lvl2pPr lvl="1" algn="ctr">
              <a:lnSpc>
                <a:spcPct val="100000"/>
              </a:lnSpc>
              <a:spcBef>
                <a:spcPts val="0"/>
              </a:spcBef>
              <a:spcAft>
                <a:spcPts val="0"/>
              </a:spcAft>
              <a:buSzPct val="100000"/>
              <a:buNone/>
              <a:defRPr sz="3700"/>
            </a:lvl2pPr>
            <a:lvl3pPr lvl="2" algn="ctr">
              <a:lnSpc>
                <a:spcPct val="100000"/>
              </a:lnSpc>
              <a:spcBef>
                <a:spcPts val="0"/>
              </a:spcBef>
              <a:spcAft>
                <a:spcPts val="0"/>
              </a:spcAft>
              <a:buSzPct val="100000"/>
              <a:buNone/>
              <a:defRPr sz="3700"/>
            </a:lvl3pPr>
            <a:lvl4pPr lvl="3" algn="ctr">
              <a:lnSpc>
                <a:spcPct val="100000"/>
              </a:lnSpc>
              <a:spcBef>
                <a:spcPts val="0"/>
              </a:spcBef>
              <a:spcAft>
                <a:spcPts val="0"/>
              </a:spcAft>
              <a:buSzPct val="100000"/>
              <a:buNone/>
              <a:defRPr sz="3700"/>
            </a:lvl4pPr>
            <a:lvl5pPr lvl="4" algn="ctr">
              <a:lnSpc>
                <a:spcPct val="100000"/>
              </a:lnSpc>
              <a:spcBef>
                <a:spcPts val="0"/>
              </a:spcBef>
              <a:spcAft>
                <a:spcPts val="0"/>
              </a:spcAft>
              <a:buSzPct val="100000"/>
              <a:buNone/>
              <a:defRPr sz="3700"/>
            </a:lvl5pPr>
            <a:lvl6pPr lvl="5" algn="ctr">
              <a:lnSpc>
                <a:spcPct val="100000"/>
              </a:lnSpc>
              <a:spcBef>
                <a:spcPts val="0"/>
              </a:spcBef>
              <a:spcAft>
                <a:spcPts val="0"/>
              </a:spcAft>
              <a:buSzPct val="100000"/>
              <a:buNone/>
              <a:defRPr sz="3700"/>
            </a:lvl6pPr>
            <a:lvl7pPr lvl="6" algn="ctr">
              <a:lnSpc>
                <a:spcPct val="100000"/>
              </a:lnSpc>
              <a:spcBef>
                <a:spcPts val="0"/>
              </a:spcBef>
              <a:spcAft>
                <a:spcPts val="0"/>
              </a:spcAft>
              <a:buSzPct val="100000"/>
              <a:buNone/>
              <a:defRPr sz="3700"/>
            </a:lvl7pPr>
            <a:lvl8pPr lvl="7" algn="ctr">
              <a:lnSpc>
                <a:spcPct val="100000"/>
              </a:lnSpc>
              <a:spcBef>
                <a:spcPts val="0"/>
              </a:spcBef>
              <a:spcAft>
                <a:spcPts val="0"/>
              </a:spcAft>
              <a:buSzPct val="100000"/>
              <a:buNone/>
              <a:defRPr sz="3700"/>
            </a:lvl8pPr>
            <a:lvl9pPr lvl="8" algn="ctr">
              <a:lnSpc>
                <a:spcPct val="100000"/>
              </a:lnSpc>
              <a:spcBef>
                <a:spcPts val="0"/>
              </a:spcBef>
              <a:spcAft>
                <a:spcPts val="0"/>
              </a:spcAft>
              <a:buSzPct val="100000"/>
              <a:buNone/>
              <a:defRPr sz="3700"/>
            </a:lvl9pPr>
          </a:lstStyle>
          <a:p>
            <a:endParaRPr/>
          </a:p>
        </p:txBody>
      </p:sp>
      <p:sp>
        <p:nvSpPr>
          <p:cNvPr id="16" name="Shape 16"/>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371363292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5600" y="2867800"/>
            <a:ext cx="11360700" cy="1122300"/>
          </a:xfrm>
          <a:prstGeom prst="rect">
            <a:avLst/>
          </a:prstGeom>
        </p:spPr>
        <p:txBody>
          <a:bodyPr lIns="121900" tIns="121900" rIns="121900" bIns="121900"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23247104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593366"/>
            <a:ext cx="11360700" cy="763500"/>
          </a:xfrm>
          <a:prstGeom prst="rect">
            <a:avLst/>
          </a:prstGeom>
        </p:spPr>
        <p:txBody>
          <a:bodyPr lIns="121900" tIns="121900" rIns="121900" bIns="12190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415600" y="1536633"/>
            <a:ext cx="5333100" cy="4555200"/>
          </a:xfrm>
          <a:prstGeom prst="rect">
            <a:avLst/>
          </a:prstGeom>
        </p:spPr>
        <p:txBody>
          <a:bodyPr lIns="121900" tIns="121900" rIns="121900" bIns="121900" anchor="t" anchorCtr="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7" name="Shape 27"/>
          <p:cNvSpPr txBox="1">
            <a:spLocks noGrp="1"/>
          </p:cNvSpPr>
          <p:nvPr>
            <p:ph type="body" idx="2"/>
          </p:nvPr>
        </p:nvSpPr>
        <p:spPr>
          <a:xfrm>
            <a:off x="6443200" y="1536633"/>
            <a:ext cx="5333100" cy="4555200"/>
          </a:xfrm>
          <a:prstGeom prst="rect">
            <a:avLst/>
          </a:prstGeom>
        </p:spPr>
        <p:txBody>
          <a:bodyPr lIns="121900" tIns="121900" rIns="121900" bIns="121900" anchor="t" anchorCtr="0"/>
          <a:lstStyle>
            <a:lvl1pPr lvl="0">
              <a:spcBef>
                <a:spcPts val="0"/>
              </a:spcBef>
              <a:buSzPct val="100000"/>
              <a:defRPr sz="19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28" name="Shape 28"/>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31338765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15600" y="593366"/>
            <a:ext cx="11360700" cy="763500"/>
          </a:xfrm>
          <a:prstGeom prst="rect">
            <a:avLst/>
          </a:prstGeom>
        </p:spPr>
        <p:txBody>
          <a:bodyPr lIns="121900" tIns="121900" rIns="121900" bIns="121900"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29520374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15600" y="740800"/>
            <a:ext cx="3744000" cy="1007700"/>
          </a:xfrm>
          <a:prstGeom prst="rect">
            <a:avLst/>
          </a:prstGeom>
        </p:spPr>
        <p:txBody>
          <a:bodyPr lIns="121900" tIns="121900" rIns="121900" bIns="121900"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34" name="Shape 34"/>
          <p:cNvSpPr txBox="1">
            <a:spLocks noGrp="1"/>
          </p:cNvSpPr>
          <p:nvPr>
            <p:ph type="body" idx="1"/>
          </p:nvPr>
        </p:nvSpPr>
        <p:spPr>
          <a:xfrm>
            <a:off x="415600" y="1852800"/>
            <a:ext cx="3744000" cy="4239300"/>
          </a:xfrm>
          <a:prstGeom prst="rect">
            <a:avLst/>
          </a:prstGeom>
        </p:spPr>
        <p:txBody>
          <a:bodyPr lIns="121900" tIns="121900" rIns="121900" bIns="121900"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5" name="Shape 35"/>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20146408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Main 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653666" y="600200"/>
            <a:ext cx="8490300" cy="5454300"/>
          </a:xfrm>
          <a:prstGeom prst="rect">
            <a:avLst/>
          </a:prstGeom>
        </p:spPr>
        <p:txBody>
          <a:bodyPr lIns="121900" tIns="121900" rIns="121900" bIns="121900" anchor="ctr" anchorCtr="0"/>
          <a:lstStyle>
            <a:lvl1pPr lvl="0">
              <a:spcBef>
                <a:spcPts val="0"/>
              </a:spcBef>
              <a:buSzPct val="100000"/>
              <a:defRPr sz="6400"/>
            </a:lvl1pPr>
            <a:lvl2pPr lvl="1">
              <a:spcBef>
                <a:spcPts val="0"/>
              </a:spcBef>
              <a:buSzPct val="100000"/>
              <a:defRPr sz="6400"/>
            </a:lvl2pPr>
            <a:lvl3pPr lvl="2">
              <a:spcBef>
                <a:spcPts val="0"/>
              </a:spcBef>
              <a:buSzPct val="100000"/>
              <a:defRPr sz="6400"/>
            </a:lvl3pPr>
            <a:lvl4pPr lvl="3">
              <a:spcBef>
                <a:spcPts val="0"/>
              </a:spcBef>
              <a:buSzPct val="100000"/>
              <a:defRPr sz="6400"/>
            </a:lvl4pPr>
            <a:lvl5pPr lvl="4">
              <a:spcBef>
                <a:spcPts val="0"/>
              </a:spcBef>
              <a:buSzPct val="100000"/>
              <a:defRPr sz="6400"/>
            </a:lvl5pPr>
            <a:lvl6pPr lvl="5">
              <a:spcBef>
                <a:spcPts val="0"/>
              </a:spcBef>
              <a:buSzPct val="100000"/>
              <a:defRPr sz="6400"/>
            </a:lvl6pPr>
            <a:lvl7pPr lvl="6">
              <a:spcBef>
                <a:spcPts val="0"/>
              </a:spcBef>
              <a:buSzPct val="100000"/>
              <a:defRPr sz="6400"/>
            </a:lvl7pPr>
            <a:lvl8pPr lvl="7">
              <a:spcBef>
                <a:spcPts val="0"/>
              </a:spcBef>
              <a:buSzPct val="100000"/>
              <a:defRPr sz="6400"/>
            </a:lvl8pPr>
            <a:lvl9pPr lvl="8">
              <a:spcBef>
                <a:spcPts val="0"/>
              </a:spcBef>
              <a:buSzPct val="100000"/>
              <a:defRPr sz="6400"/>
            </a:lvl9pPr>
          </a:lstStyle>
          <a:p>
            <a:endParaRPr/>
          </a:p>
        </p:txBody>
      </p:sp>
      <p:sp>
        <p:nvSpPr>
          <p:cNvPr id="38" name="Shape 38"/>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367793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F6F79CA1-B382-4F43-AD32-0B0E11510FDC}" type="slidenum">
              <a:rPr lang="en-US" smtClean="0"/>
              <a:pPr/>
              <a:t>‹#›</a:t>
            </a:fld>
            <a:endParaRPr lang="en-US" dirty="0"/>
          </a:p>
        </p:txBody>
      </p:sp>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16"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6" name="Text Placeholder 2"/>
          <p:cNvSpPr>
            <a:spLocks noGrp="1"/>
          </p:cNvSpPr>
          <p:nvPr>
            <p:ph type="body" sz="quarter" idx="12" hasCustomPrompt="1"/>
          </p:nvPr>
        </p:nvSpPr>
        <p:spPr>
          <a:xfrm>
            <a:off x="302684" y="2558867"/>
            <a:ext cx="11588749" cy="3535027"/>
          </a:xfrm>
          <a:prstGeom prst="rect">
            <a:avLst/>
          </a:prstGeom>
        </p:spPr>
        <p:txBody>
          <a:bodyPr vert="horz"/>
          <a:lstStyle>
            <a:lvl1pPr marL="285750" indent="-285750">
              <a:spcBef>
                <a:spcPts val="0"/>
              </a:spcBef>
              <a:spcAft>
                <a:spcPts val="1200"/>
              </a:spcAft>
              <a:buFont typeface="Arial" panose="020B0604020202020204" pitchFamily="34" charset="0"/>
              <a:buChar char="•"/>
              <a:defRPr sz="1800"/>
            </a:lvl1pPr>
            <a:lvl2pPr marL="742950" indent="-285750">
              <a:spcBef>
                <a:spcPts val="0"/>
              </a:spcBef>
              <a:spcAft>
                <a:spcPts val="1200"/>
              </a:spcAft>
              <a:buFont typeface="Arial"/>
              <a:buChar char="•"/>
              <a:defRPr sz="1600"/>
            </a:lvl2pPr>
            <a:lvl3pPr marL="1143000" indent="-228600">
              <a:spcBef>
                <a:spcPts val="0"/>
              </a:spcBef>
              <a:spcAft>
                <a:spcPts val="1200"/>
              </a:spcAft>
              <a:buFont typeface="Arial"/>
              <a:buChar char="•"/>
              <a:defRPr sz="1400" baseline="0"/>
            </a:lvl3pPr>
            <a:lvl4pPr marL="1657350" indent="-285750">
              <a:spcBef>
                <a:spcPts val="0"/>
              </a:spcBef>
              <a:spcAft>
                <a:spcPts val="1200"/>
              </a:spcAft>
              <a:buFont typeface="Arial"/>
              <a:buChar char="•"/>
              <a:defRPr sz="1200" baseline="0"/>
            </a:lvl4pPr>
            <a:lvl5pPr marL="2057400" indent="-228600">
              <a:spcBef>
                <a:spcPts val="0"/>
              </a:spcBef>
              <a:spcAft>
                <a:spcPts val="1200"/>
              </a:spcAft>
              <a:buFont typeface="Arial"/>
              <a:buChar char="•"/>
              <a:defRPr sz="1000"/>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8966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6096000" y="-166"/>
            <a:ext cx="6096000" cy="6858000"/>
          </a:xfrm>
          <a:prstGeom prst="rect">
            <a:avLst/>
          </a:prstGeom>
          <a:solidFill>
            <a:schemeClr val="lt2"/>
          </a:solidFill>
          <a:ln>
            <a:noFill/>
          </a:ln>
        </p:spPr>
        <p:txBody>
          <a:bodyPr lIns="121900" tIns="121900" rIns="121900" bIns="121900" anchor="ctr" anchorCtr="0">
            <a:noAutofit/>
          </a:bodyPr>
          <a:lstStyle/>
          <a:p>
            <a:pPr lvl="0">
              <a:spcBef>
                <a:spcPts val="0"/>
              </a:spcBef>
              <a:buNone/>
            </a:pPr>
            <a:endParaRPr/>
          </a:p>
        </p:txBody>
      </p:sp>
      <p:sp>
        <p:nvSpPr>
          <p:cNvPr id="41" name="Shape 41"/>
          <p:cNvSpPr txBox="1">
            <a:spLocks noGrp="1"/>
          </p:cNvSpPr>
          <p:nvPr>
            <p:ph type="title"/>
          </p:nvPr>
        </p:nvSpPr>
        <p:spPr>
          <a:xfrm>
            <a:off x="354000" y="1644233"/>
            <a:ext cx="5393700" cy="1976400"/>
          </a:xfrm>
          <a:prstGeom prst="rect">
            <a:avLst/>
          </a:prstGeom>
        </p:spPr>
        <p:txBody>
          <a:bodyPr lIns="121900" tIns="121900" rIns="121900" bIns="121900" anchor="b" anchorCtr="0"/>
          <a:lstStyle>
            <a:lvl1pPr lvl="0" algn="ctr">
              <a:spcBef>
                <a:spcPts val="0"/>
              </a:spcBef>
              <a:buSzPct val="100000"/>
              <a:defRPr sz="5600"/>
            </a:lvl1pPr>
            <a:lvl2pPr lvl="1" algn="ctr">
              <a:spcBef>
                <a:spcPts val="0"/>
              </a:spcBef>
              <a:buSzPct val="100000"/>
              <a:defRPr sz="5600"/>
            </a:lvl2pPr>
            <a:lvl3pPr lvl="2" algn="ctr">
              <a:spcBef>
                <a:spcPts val="0"/>
              </a:spcBef>
              <a:buSzPct val="100000"/>
              <a:defRPr sz="5600"/>
            </a:lvl3pPr>
            <a:lvl4pPr lvl="3" algn="ctr">
              <a:spcBef>
                <a:spcPts val="0"/>
              </a:spcBef>
              <a:buSzPct val="100000"/>
              <a:defRPr sz="5600"/>
            </a:lvl4pPr>
            <a:lvl5pPr lvl="4" algn="ctr">
              <a:spcBef>
                <a:spcPts val="0"/>
              </a:spcBef>
              <a:buSzPct val="100000"/>
              <a:defRPr sz="5600"/>
            </a:lvl5pPr>
            <a:lvl6pPr lvl="5" algn="ctr">
              <a:spcBef>
                <a:spcPts val="0"/>
              </a:spcBef>
              <a:buSzPct val="100000"/>
              <a:defRPr sz="5600"/>
            </a:lvl6pPr>
            <a:lvl7pPr lvl="6" algn="ctr">
              <a:spcBef>
                <a:spcPts val="0"/>
              </a:spcBef>
              <a:buSzPct val="100000"/>
              <a:defRPr sz="5600"/>
            </a:lvl7pPr>
            <a:lvl8pPr lvl="7" algn="ctr">
              <a:spcBef>
                <a:spcPts val="0"/>
              </a:spcBef>
              <a:buSzPct val="100000"/>
              <a:defRPr sz="5600"/>
            </a:lvl8pPr>
            <a:lvl9pPr lvl="8" algn="ctr">
              <a:spcBef>
                <a:spcPts val="0"/>
              </a:spcBef>
              <a:buSzPct val="100000"/>
              <a:defRPr sz="5600"/>
            </a:lvl9pPr>
          </a:lstStyle>
          <a:p>
            <a:endParaRPr/>
          </a:p>
        </p:txBody>
      </p:sp>
      <p:sp>
        <p:nvSpPr>
          <p:cNvPr id="42" name="Shape 42"/>
          <p:cNvSpPr txBox="1">
            <a:spLocks noGrp="1"/>
          </p:cNvSpPr>
          <p:nvPr>
            <p:ph type="subTitle" idx="1"/>
          </p:nvPr>
        </p:nvSpPr>
        <p:spPr>
          <a:xfrm>
            <a:off x="354000" y="3737433"/>
            <a:ext cx="5393700" cy="1646700"/>
          </a:xfrm>
          <a:prstGeom prst="rect">
            <a:avLst/>
          </a:prstGeom>
        </p:spPr>
        <p:txBody>
          <a:bodyPr lIns="121900" tIns="121900" rIns="121900" bIns="121900"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43" name="Shape 43"/>
          <p:cNvSpPr txBox="1">
            <a:spLocks noGrp="1"/>
          </p:cNvSpPr>
          <p:nvPr>
            <p:ph type="body" idx="2"/>
          </p:nvPr>
        </p:nvSpPr>
        <p:spPr>
          <a:xfrm>
            <a:off x="6586000" y="965433"/>
            <a:ext cx="5115900" cy="4926900"/>
          </a:xfrm>
          <a:prstGeom prst="rect">
            <a:avLst/>
          </a:prstGeom>
        </p:spPr>
        <p:txBody>
          <a:bodyPr lIns="121900" tIns="121900" rIns="121900" bIns="121900"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4" name="Shape 44"/>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409985341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apti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15600" y="5640766"/>
            <a:ext cx="7998300" cy="806700"/>
          </a:xfrm>
          <a:prstGeom prst="rect">
            <a:avLst/>
          </a:prstGeom>
        </p:spPr>
        <p:txBody>
          <a:bodyPr lIns="121900" tIns="121900" rIns="121900" bIns="121900" anchor="ctr" anchorCtr="0"/>
          <a:lstStyle>
            <a:lvl1pPr lvl="0">
              <a:lnSpc>
                <a:spcPct val="100000"/>
              </a:lnSpc>
              <a:spcBef>
                <a:spcPts val="0"/>
              </a:spcBef>
              <a:spcAft>
                <a:spcPts val="0"/>
              </a:spcAft>
              <a:buNone/>
              <a:defRPr/>
            </a:lvl1pPr>
          </a:lstStyle>
          <a:p>
            <a:endParaRPr/>
          </a:p>
        </p:txBody>
      </p:sp>
      <p:sp>
        <p:nvSpPr>
          <p:cNvPr id="47" name="Shape 47"/>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351301972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Big number">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15600" y="1474833"/>
            <a:ext cx="11360700" cy="2618100"/>
          </a:xfrm>
          <a:prstGeom prst="rect">
            <a:avLst/>
          </a:prstGeom>
        </p:spPr>
        <p:txBody>
          <a:bodyPr lIns="121900" tIns="121900" rIns="121900" bIns="121900" anchor="b" anchorCtr="0"/>
          <a:lstStyle>
            <a:lvl1pPr lvl="0" algn="ctr">
              <a:spcBef>
                <a:spcPts val="0"/>
              </a:spcBef>
              <a:buSzPct val="100000"/>
              <a:defRPr sz="16000"/>
            </a:lvl1pPr>
            <a:lvl2pPr lvl="1" algn="ctr">
              <a:spcBef>
                <a:spcPts val="0"/>
              </a:spcBef>
              <a:buSzPct val="100000"/>
              <a:defRPr sz="16000"/>
            </a:lvl2pPr>
            <a:lvl3pPr lvl="2" algn="ctr">
              <a:spcBef>
                <a:spcPts val="0"/>
              </a:spcBef>
              <a:buSzPct val="100000"/>
              <a:defRPr sz="16000"/>
            </a:lvl3pPr>
            <a:lvl4pPr lvl="3" algn="ctr">
              <a:spcBef>
                <a:spcPts val="0"/>
              </a:spcBef>
              <a:buSzPct val="100000"/>
              <a:defRPr sz="16000"/>
            </a:lvl4pPr>
            <a:lvl5pPr lvl="4" algn="ctr">
              <a:spcBef>
                <a:spcPts val="0"/>
              </a:spcBef>
              <a:buSzPct val="100000"/>
              <a:defRPr sz="16000"/>
            </a:lvl5pPr>
            <a:lvl6pPr lvl="5" algn="ctr">
              <a:spcBef>
                <a:spcPts val="0"/>
              </a:spcBef>
              <a:buSzPct val="100000"/>
              <a:defRPr sz="16000"/>
            </a:lvl6pPr>
            <a:lvl7pPr lvl="6" algn="ctr">
              <a:spcBef>
                <a:spcPts val="0"/>
              </a:spcBef>
              <a:buSzPct val="100000"/>
              <a:defRPr sz="16000"/>
            </a:lvl7pPr>
            <a:lvl8pPr lvl="7" algn="ctr">
              <a:spcBef>
                <a:spcPts val="0"/>
              </a:spcBef>
              <a:buSzPct val="100000"/>
              <a:defRPr sz="16000"/>
            </a:lvl8pPr>
            <a:lvl9pPr lvl="8" algn="ctr">
              <a:spcBef>
                <a:spcPts val="0"/>
              </a:spcBef>
              <a:buSzPct val="100000"/>
              <a:defRPr sz="16000"/>
            </a:lvl9pPr>
          </a:lstStyle>
          <a:p>
            <a:endParaRPr/>
          </a:p>
        </p:txBody>
      </p:sp>
      <p:sp>
        <p:nvSpPr>
          <p:cNvPr id="50" name="Shape 50"/>
          <p:cNvSpPr txBox="1">
            <a:spLocks noGrp="1"/>
          </p:cNvSpPr>
          <p:nvPr>
            <p:ph type="body" idx="1"/>
          </p:nvPr>
        </p:nvSpPr>
        <p:spPr>
          <a:xfrm>
            <a:off x="415600" y="4202966"/>
            <a:ext cx="11360700" cy="1734300"/>
          </a:xfrm>
          <a:prstGeom prst="rect">
            <a:avLst/>
          </a:prstGeom>
        </p:spPr>
        <p:txBody>
          <a:bodyPr lIns="121900" tIns="121900" rIns="121900" bIns="121900"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1" name="Shape 51"/>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17613552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11296610" y="6217622"/>
            <a:ext cx="731700" cy="524700"/>
          </a:xfrm>
          <a:prstGeom prst="rect">
            <a:avLst/>
          </a:prstGeom>
        </p:spPr>
        <p:txBody>
          <a:bodyPr lIns="121900" tIns="121900" rIns="121900" bIns="121900" anchor="ctr" anchorCtr="0">
            <a:noAutofit/>
          </a:bodyPr>
          <a:lstStyle/>
          <a:p>
            <a:pPr lvl="0">
              <a:spcBef>
                <a:spcPts val="0"/>
              </a:spcBef>
              <a:buNone/>
            </a:pPr>
            <a:fld id="{00000000-1234-1234-1234-123412341234}" type="slidenum">
              <a:rPr lang="en-US"/>
              <a:t>‹#›</a:t>
            </a:fld>
            <a:endParaRPr lang="en-US"/>
          </a:p>
        </p:txBody>
      </p:sp>
    </p:spTree>
    <p:extLst>
      <p:ext uri="{BB962C8B-B14F-4D97-AF65-F5344CB8AC3E}">
        <p14:creationId xmlns:p14="http://schemas.microsoft.com/office/powerpoint/2010/main" val="35025967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ampus Aerial 1">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6" name="Shape 56"/>
          <p:cNvSpPr txBox="1">
            <a:spLocks noGrp="1"/>
          </p:cNvSpPr>
          <p:nvPr>
            <p:ph type="body" idx="1"/>
          </p:nvPr>
        </p:nvSpPr>
        <p:spPr>
          <a:xfrm>
            <a:off x="165100" y="1364341"/>
            <a:ext cx="7701600" cy="2010299"/>
          </a:xfrm>
          <a:prstGeom prst="rect">
            <a:avLst/>
          </a:prstGeom>
          <a:noFill/>
          <a:ln>
            <a:noFill/>
          </a:ln>
        </p:spPr>
        <p:txBody>
          <a:bodyPr lIns="121900" tIns="121900" rIns="121900" bIns="121900" anchor="t" anchorCtr="0"/>
          <a:lstStyle>
            <a:lvl1pPr marL="0" marR="0" lvl="0" indent="0" algn="l" rtl="0">
              <a:spcBef>
                <a:spcPts val="640"/>
              </a:spcBef>
              <a:buClr>
                <a:schemeClr val="dk1"/>
              </a:buClr>
              <a:buFont typeface="Arial"/>
              <a:buNone/>
              <a:defRPr sz="3200" b="1" i="0" u="none" strike="noStrike" cap="none">
                <a:solidFill>
                  <a:schemeClr val="dk1"/>
                </a:solidFill>
                <a:latin typeface="Century Gothic"/>
                <a:ea typeface="Century Gothic"/>
                <a:cs typeface="Century Gothic"/>
                <a:sym typeface="Century Gothic"/>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154518" y="4898571"/>
            <a:ext cx="7712100" cy="1256100"/>
          </a:xfrm>
          <a:prstGeom prst="rect">
            <a:avLst/>
          </a:prstGeom>
          <a:noFill/>
          <a:ln>
            <a:noFill/>
          </a:ln>
        </p:spPr>
        <p:txBody>
          <a:bodyPr lIns="121900" tIns="121900" rIns="121900" bIns="121900" anchor="t" anchorCtr="0"/>
          <a:lstStyle>
            <a:lvl1pPr marL="0" marR="0" lvl="0" indent="0" algn="l" rtl="0">
              <a:spcBef>
                <a:spcPts val="360"/>
              </a:spcBef>
              <a:buClr>
                <a:schemeClr val="dk1"/>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3"/>
          </p:nvPr>
        </p:nvSpPr>
        <p:spPr>
          <a:xfrm>
            <a:off x="165100" y="3512457"/>
            <a:ext cx="7701600" cy="1204800"/>
          </a:xfrm>
          <a:prstGeom prst="rect">
            <a:avLst/>
          </a:prstGeom>
          <a:noFill/>
          <a:ln>
            <a:noFill/>
          </a:ln>
        </p:spPr>
        <p:txBody>
          <a:bodyPr lIns="121900" tIns="121900" rIns="121900" bIns="121900" anchor="t" anchorCtr="0"/>
          <a:lstStyle>
            <a:lvl1pPr marL="0" marR="0" lvl="0" indent="0" algn="l" rtl="0">
              <a:spcBef>
                <a:spcPts val="480"/>
              </a:spcBef>
              <a:buClr>
                <a:schemeClr val="dk1"/>
              </a:buClr>
              <a:buFont typeface="Arial"/>
              <a:buNone/>
              <a:defRPr sz="2400" b="0" i="1" u="none" strike="noStrike" cap="none">
                <a:solidFill>
                  <a:schemeClr val="dk1"/>
                </a:solidFill>
                <a:latin typeface="Century Gothic"/>
                <a:ea typeface="Century Gothic"/>
                <a:cs typeface="Century Gothic"/>
                <a:sym typeface="Century Gothic"/>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9" name="Shape 59" descr="/Users/jasonrodriguez/Projects/Power Points/FINAL Template/images/images/CoverSlide_Header_01.png"/>
          <p:cNvPicPr preferRelativeResize="0"/>
          <p:nvPr/>
        </p:nvPicPr>
        <p:blipFill rotWithShape="1">
          <a:blip r:embed="rId3">
            <a:alphaModFix/>
          </a:blip>
          <a:srcRect/>
          <a:stretch/>
        </p:blipFill>
        <p:spPr>
          <a:xfrm>
            <a:off x="0" y="0"/>
            <a:ext cx="12192000" cy="975300"/>
          </a:xfrm>
          <a:prstGeom prst="rect">
            <a:avLst/>
          </a:prstGeom>
          <a:noFill/>
          <a:ln>
            <a:noFill/>
          </a:ln>
        </p:spPr>
      </p:pic>
      <p:pic>
        <p:nvPicPr>
          <p:cNvPr id="60" name="Shape 60" descr="CoverSlide_Footer_03.png"/>
          <p:cNvPicPr preferRelativeResize="0"/>
          <p:nvPr/>
        </p:nvPicPr>
        <p:blipFill rotWithShape="1">
          <a:blip r:embed="rId4">
            <a:alphaModFix/>
          </a:blip>
          <a:srcRect/>
          <a:stretch/>
        </p:blipFill>
        <p:spPr>
          <a:xfrm>
            <a:off x="0" y="6272783"/>
            <a:ext cx="12192000" cy="585299"/>
          </a:xfrm>
          <a:prstGeom prst="rect">
            <a:avLst/>
          </a:prstGeom>
          <a:noFill/>
          <a:ln>
            <a:noFill/>
          </a:ln>
        </p:spPr>
      </p:pic>
      <p:pic>
        <p:nvPicPr>
          <p:cNvPr id="61" name="Shape 61" descr="Stevens-Official-PMSColor-R.eps"/>
          <p:cNvPicPr preferRelativeResize="0"/>
          <p:nvPr/>
        </p:nvPicPr>
        <p:blipFill rotWithShape="1">
          <a:blip r:embed="rId5">
            <a:alphaModFix/>
          </a:blip>
          <a:srcRect/>
          <a:stretch/>
        </p:blipFill>
        <p:spPr>
          <a:xfrm>
            <a:off x="314477" y="283029"/>
            <a:ext cx="2578800" cy="828900"/>
          </a:xfrm>
          <a:prstGeom prst="rect">
            <a:avLst/>
          </a:prstGeom>
          <a:noFill/>
          <a:ln>
            <a:noFill/>
          </a:ln>
        </p:spPr>
      </p:pic>
      <p:sp>
        <p:nvSpPr>
          <p:cNvPr id="62" name="Shape 62"/>
          <p:cNvSpPr txBox="1">
            <a:spLocks noGrp="1"/>
          </p:cNvSpPr>
          <p:nvPr>
            <p:ph type="ftr" idx="11"/>
          </p:nvPr>
        </p:nvSpPr>
        <p:spPr>
          <a:xfrm>
            <a:off x="8062707" y="6520373"/>
            <a:ext cx="3917700" cy="201000"/>
          </a:xfrm>
          <a:prstGeom prst="rect">
            <a:avLst/>
          </a:prstGeom>
          <a:noFill/>
          <a:ln>
            <a:noFill/>
          </a:ln>
        </p:spPr>
        <p:txBody>
          <a:bodyPr lIns="91425" tIns="91425" rIns="91425" bIns="91425" anchor="ctr" anchorCtr="0"/>
          <a:lstStyle>
            <a:lvl1pPr marL="0" marR="0" lvl="0" indent="0" algn="r" rtl="0">
              <a:spcBef>
                <a:spcPts val="0"/>
              </a:spcBef>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0607785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with no Subhea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302684" y="1584190"/>
            <a:ext cx="11576400" cy="4511700"/>
          </a:xfrm>
          <a:prstGeom prst="rect">
            <a:avLst/>
          </a:prstGeom>
          <a:noFill/>
          <a:ln>
            <a:noFill/>
          </a:ln>
        </p:spPr>
        <p:txBody>
          <a:bodyPr lIns="121900" tIns="121900" rIns="121900" bIns="121900" anchor="t" anchorCtr="0"/>
          <a:lstStyle>
            <a:lvl1pPr marL="0" marR="0" lvl="0" indent="0" algn="l" rtl="0">
              <a:spcBef>
                <a:spcPts val="0"/>
              </a:spcBef>
              <a:spcAft>
                <a:spcPts val="1200"/>
              </a:spcAft>
              <a:buClr>
                <a:schemeClr val="dk1"/>
              </a:buClr>
              <a:buFont typeface="Arial"/>
              <a:buNone/>
              <a:defRPr sz="1800" b="0" i="0" u="none" strike="noStrike" cap="none">
                <a:solidFill>
                  <a:schemeClr val="dk1"/>
                </a:solidFill>
                <a:latin typeface="Century Gothic"/>
                <a:ea typeface="Century Gothic"/>
                <a:cs typeface="Century Gothic"/>
                <a:sym typeface="Century Gothic"/>
              </a:defRPr>
            </a:lvl1pPr>
            <a:lvl2pPr marL="457200" marR="0" lvl="1" indent="0" algn="l" rtl="0">
              <a:spcBef>
                <a:spcPts val="0"/>
              </a:spcBef>
              <a:spcAft>
                <a:spcPts val="1200"/>
              </a:spcAft>
              <a:buClr>
                <a:schemeClr val="dk1"/>
              </a:buClr>
              <a:buFont typeface="Arial"/>
              <a:buNone/>
              <a:defRPr sz="1600" b="0" i="0" u="none" strike="noStrike" cap="none">
                <a:solidFill>
                  <a:schemeClr val="dk1"/>
                </a:solidFill>
                <a:latin typeface="Century Gothic"/>
                <a:ea typeface="Century Gothic"/>
                <a:cs typeface="Century Gothic"/>
                <a:sym typeface="Century Gothic"/>
              </a:defRPr>
            </a:lvl2pPr>
            <a:lvl3pPr marL="914400" marR="0" lvl="2" indent="0" algn="l" rtl="0">
              <a:spcBef>
                <a:spcPts val="0"/>
              </a:spcBef>
              <a:spcAft>
                <a:spcPts val="1200"/>
              </a:spcAft>
              <a:buClr>
                <a:schemeClr val="dk1"/>
              </a:buClr>
              <a:buFont typeface="Arial"/>
              <a:buNone/>
              <a:defRPr sz="1400" b="0" i="0" u="none" strike="noStrike" cap="none">
                <a:solidFill>
                  <a:schemeClr val="dk1"/>
                </a:solidFill>
                <a:latin typeface="Century Gothic"/>
                <a:ea typeface="Century Gothic"/>
                <a:cs typeface="Century Gothic"/>
                <a:sym typeface="Century Gothic"/>
              </a:defRPr>
            </a:lvl3pPr>
            <a:lvl4pPr marL="1371600" marR="0" lvl="3" indent="0" algn="l" rtl="0">
              <a:spcBef>
                <a:spcPts val="0"/>
              </a:spcBef>
              <a:spcAft>
                <a:spcPts val="1200"/>
              </a:spcAft>
              <a:buClr>
                <a:schemeClr val="dk1"/>
              </a:buClr>
              <a:buFont typeface="Arial"/>
              <a:buNone/>
              <a:defRPr sz="1200" b="0" i="0" u="none" strike="noStrike" cap="none">
                <a:solidFill>
                  <a:schemeClr val="dk1"/>
                </a:solidFill>
                <a:latin typeface="Century Gothic"/>
                <a:ea typeface="Century Gothic"/>
                <a:cs typeface="Century Gothic"/>
                <a:sym typeface="Century Gothic"/>
              </a:defRPr>
            </a:lvl4pPr>
            <a:lvl5pPr marL="1828800" marR="0" lvl="4" indent="0" algn="l" rtl="0">
              <a:spcBef>
                <a:spcPts val="0"/>
              </a:spcBef>
              <a:spcAft>
                <a:spcPts val="1200"/>
              </a:spcAft>
              <a:buClr>
                <a:schemeClr val="dk1"/>
              </a:buClr>
              <a:buFont typeface="Arial"/>
              <a:buNone/>
              <a:defRPr sz="1000" b="0" i="0" u="none" strike="noStrike" cap="none">
                <a:solidFill>
                  <a:schemeClr val="dk1"/>
                </a:solidFill>
                <a:latin typeface="Century Gothic"/>
                <a:ea typeface="Century Gothic"/>
                <a:cs typeface="Century Gothic"/>
                <a:sym typeface="Century Gothic"/>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title"/>
          </p:nvPr>
        </p:nvSpPr>
        <p:spPr>
          <a:xfrm>
            <a:off x="302684" y="274637"/>
            <a:ext cx="10564800" cy="1143000"/>
          </a:xfrm>
          <a:prstGeom prst="rect">
            <a:avLst/>
          </a:prstGeom>
          <a:noFill/>
          <a:ln>
            <a:noFill/>
          </a:ln>
        </p:spPr>
        <p:txBody>
          <a:bodyPr lIns="121900" tIns="121900" rIns="121900" bIns="121900" anchor="t" anchorCtr="0"/>
          <a:lstStyle>
            <a:lvl1pPr marL="0" marR="0" lvl="0" indent="0" algn="l" rtl="0">
              <a:spcBef>
                <a:spcPts val="0"/>
              </a:spcBef>
              <a:buClr>
                <a:schemeClr val="dk1"/>
              </a:buClr>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66" name="Shape 66"/>
          <p:cNvSpPr txBox="1">
            <a:spLocks noGrp="1"/>
          </p:cNvSpPr>
          <p:nvPr>
            <p:ph type="sldNum" idx="12"/>
          </p:nvPr>
        </p:nvSpPr>
        <p:spPr>
          <a:xfrm>
            <a:off x="11611425" y="6529848"/>
            <a:ext cx="493500" cy="2193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6063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Hanlon Lab">
    <p:spTree>
      <p:nvGrpSpPr>
        <p:cNvPr id="1" name="Shape 67"/>
        <p:cNvGrpSpPr/>
        <p:nvPr/>
      </p:nvGrpSpPr>
      <p:grpSpPr>
        <a:xfrm>
          <a:off x="0" y="0"/>
          <a:ext cx="0" cy="0"/>
          <a:chOff x="0" y="0"/>
          <a:chExt cx="0" cy="0"/>
        </a:xfrm>
      </p:grpSpPr>
      <p:pic>
        <p:nvPicPr>
          <p:cNvPr id="68" name="Shape 68"/>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69" name="Shape 69" descr="/Users/jasonrodriguez/Projects/Power Points/FINAL Template/images/images/PPT_Template_Header.png"/>
          <p:cNvPicPr preferRelativeResize="0"/>
          <p:nvPr/>
        </p:nvPicPr>
        <p:blipFill rotWithShape="1">
          <a:blip r:embed="rId3">
            <a:alphaModFix/>
          </a:blip>
          <a:srcRect/>
          <a:stretch/>
        </p:blipFill>
        <p:spPr>
          <a:xfrm>
            <a:off x="0" y="0"/>
            <a:ext cx="12192000" cy="975300"/>
          </a:xfrm>
          <a:prstGeom prst="rect">
            <a:avLst/>
          </a:prstGeom>
          <a:noFill/>
          <a:ln>
            <a:noFill/>
          </a:ln>
        </p:spPr>
      </p:pic>
      <p:pic>
        <p:nvPicPr>
          <p:cNvPr id="70" name="Shape 70"/>
          <p:cNvPicPr preferRelativeResize="0"/>
          <p:nvPr/>
        </p:nvPicPr>
        <p:blipFill rotWithShape="1">
          <a:blip r:embed="rId4">
            <a:alphaModFix/>
          </a:blip>
          <a:srcRect/>
          <a:stretch/>
        </p:blipFill>
        <p:spPr>
          <a:xfrm>
            <a:off x="0" y="6272783"/>
            <a:ext cx="12192000" cy="585299"/>
          </a:xfrm>
          <a:prstGeom prst="rect">
            <a:avLst/>
          </a:prstGeom>
          <a:noFill/>
          <a:ln>
            <a:noFill/>
          </a:ln>
        </p:spPr>
      </p:pic>
      <p:sp>
        <p:nvSpPr>
          <p:cNvPr id="71" name="Shape 71"/>
          <p:cNvSpPr txBox="1">
            <a:spLocks noGrp="1"/>
          </p:cNvSpPr>
          <p:nvPr>
            <p:ph type="title"/>
          </p:nvPr>
        </p:nvSpPr>
        <p:spPr>
          <a:xfrm>
            <a:off x="302684" y="274637"/>
            <a:ext cx="10564800" cy="1143000"/>
          </a:xfrm>
          <a:prstGeom prst="rect">
            <a:avLst/>
          </a:prstGeom>
          <a:noFill/>
          <a:ln>
            <a:noFill/>
          </a:ln>
        </p:spPr>
        <p:txBody>
          <a:bodyPr lIns="121900" tIns="121900" rIns="121900" bIns="121900" anchor="t" anchorCtr="0"/>
          <a:lstStyle>
            <a:lvl1pPr marL="0" marR="0" lvl="0" indent="0" algn="l" rtl="0">
              <a:spcBef>
                <a:spcPts val="0"/>
              </a:spcBef>
              <a:buClr>
                <a:schemeClr val="dk1"/>
              </a:buClr>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2" name="Shape 72"/>
          <p:cNvSpPr txBox="1">
            <a:spLocks noGrp="1"/>
          </p:cNvSpPr>
          <p:nvPr>
            <p:ph type="body" idx="1"/>
          </p:nvPr>
        </p:nvSpPr>
        <p:spPr>
          <a:xfrm>
            <a:off x="302684" y="2558866"/>
            <a:ext cx="7531800" cy="3534900"/>
          </a:xfrm>
          <a:prstGeom prst="rect">
            <a:avLst/>
          </a:prstGeom>
          <a:noFill/>
          <a:ln>
            <a:noFill/>
          </a:ln>
        </p:spPr>
        <p:txBody>
          <a:bodyPr lIns="121900" tIns="121900" rIns="121900" bIns="121900" anchor="t" anchorCtr="0"/>
          <a:lstStyle>
            <a:lvl1pPr marL="285750" marR="0" lvl="0" indent="-171450" algn="l" rtl="0">
              <a:spcBef>
                <a:spcPts val="0"/>
              </a:spcBef>
              <a:spcAft>
                <a:spcPts val="12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742950" marR="0" lvl="1" indent="-184150" algn="l" rtl="0">
              <a:spcBef>
                <a:spcPts val="0"/>
              </a:spcBef>
              <a:spcAft>
                <a:spcPts val="12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1143000" marR="0" lvl="2" indent="-139700" algn="l" rtl="0">
              <a:spcBef>
                <a:spcPts val="0"/>
              </a:spcBef>
              <a:spcAft>
                <a:spcPts val="12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657350" marR="0" lvl="3" indent="-209550" algn="l" rtl="0">
              <a:spcBef>
                <a:spcPts val="0"/>
              </a:spcBef>
              <a:spcAft>
                <a:spcPts val="1200"/>
              </a:spcAft>
              <a:buClr>
                <a:schemeClr val="dk1"/>
              </a:buClr>
              <a:buSzPct val="100000"/>
              <a:buFont typeface="Arial"/>
              <a:buChar char="•"/>
              <a:defRPr sz="1200" b="0" i="0" u="none" strike="noStrike" cap="none">
                <a:solidFill>
                  <a:schemeClr val="dk1"/>
                </a:solidFill>
                <a:latin typeface="Century Gothic"/>
                <a:ea typeface="Century Gothic"/>
                <a:cs typeface="Century Gothic"/>
                <a:sym typeface="Century Gothic"/>
              </a:defRPr>
            </a:lvl4pPr>
            <a:lvl5pPr marL="2057400" marR="0" lvl="4" indent="-165100" algn="l" rtl="0">
              <a:spcBef>
                <a:spcPts val="0"/>
              </a:spcBef>
              <a:spcAft>
                <a:spcPts val="1200"/>
              </a:spcAft>
              <a:buClr>
                <a:schemeClr val="dk1"/>
              </a:buClr>
              <a:buSzPct val="100000"/>
              <a:buFont typeface="Arial"/>
              <a:buChar char="•"/>
              <a:defRPr sz="1000" b="0" i="0" u="none" strike="noStrike" cap="none">
                <a:solidFill>
                  <a:schemeClr val="dk1"/>
                </a:solidFill>
                <a:latin typeface="Century Gothic"/>
                <a:ea typeface="Century Gothic"/>
                <a:cs typeface="Century Gothic"/>
                <a:sym typeface="Century Gothic"/>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302684" y="1585820"/>
            <a:ext cx="11588700" cy="804900"/>
          </a:xfrm>
          <a:prstGeom prst="rect">
            <a:avLst/>
          </a:prstGeom>
          <a:noFill/>
          <a:ln>
            <a:noFill/>
          </a:ln>
        </p:spPr>
        <p:txBody>
          <a:bodyPr lIns="121900" tIns="121900" rIns="121900" bIns="121900" anchor="ctr" anchorCtr="0"/>
          <a:lstStyle>
            <a:lvl1pPr marL="0" marR="0" lvl="0" indent="0" algn="l" rtl="0">
              <a:spcBef>
                <a:spcPts val="480"/>
              </a:spcBef>
              <a:buClr>
                <a:schemeClr val="dk1"/>
              </a:buClr>
              <a:buFont typeface="Arial"/>
              <a:buNone/>
              <a:defRPr sz="2400" b="0" i="0" u="none" strike="noStrike" cap="none">
                <a:solidFill>
                  <a:schemeClr val="dk1"/>
                </a:solidFill>
                <a:latin typeface="Century Gothic"/>
                <a:ea typeface="Century Gothic"/>
                <a:cs typeface="Century Gothic"/>
                <a:sym typeface="Century Gothic"/>
              </a:defRPr>
            </a:lvl1pPr>
            <a:lvl2pPr marL="742950" marR="0" lvl="1" indent="-146050" algn="l" rtl="0">
              <a:spcBef>
                <a:spcPts val="440"/>
              </a:spcBef>
              <a:buClr>
                <a:schemeClr val="dk1"/>
              </a:buClr>
              <a:buSzPct val="100000"/>
              <a:buFont typeface="Arial"/>
              <a:buChar char="–"/>
              <a:defRPr sz="2200" b="0" i="0" u="none" strike="noStrike" cap="none">
                <a:solidFill>
                  <a:schemeClr val="dk1"/>
                </a:solidFill>
                <a:latin typeface="Century Gothic"/>
                <a:ea typeface="Century Gothic"/>
                <a:cs typeface="Century Gothic"/>
                <a:sym typeface="Century Gothic"/>
              </a:defRPr>
            </a:lvl2pPr>
            <a:lvl3pPr marL="914400" marR="0" lvl="2" indent="0" algn="l" rtl="0">
              <a:spcBef>
                <a:spcPts val="540"/>
              </a:spcBef>
              <a:buClr>
                <a:schemeClr val="dk1"/>
              </a:buClr>
              <a:buFont typeface="Arial"/>
              <a:buNone/>
              <a:defRPr sz="2700" b="0" i="0" u="none" strike="noStrike" cap="none">
                <a:solidFill>
                  <a:schemeClr val="dk1"/>
                </a:solidFill>
                <a:latin typeface="Century Gothic"/>
                <a:ea typeface="Century Gothic"/>
                <a:cs typeface="Century Gothic"/>
                <a:sym typeface="Century Gothic"/>
              </a:defRPr>
            </a:lvl3pPr>
            <a:lvl4pPr marL="1371600" marR="0" lvl="3" indent="0" algn="l" rtl="0">
              <a:spcBef>
                <a:spcPts val="540"/>
              </a:spcBef>
              <a:buClr>
                <a:schemeClr val="dk1"/>
              </a:buClr>
              <a:buFont typeface="Arial"/>
              <a:buNone/>
              <a:defRPr sz="2700" b="0" i="0" u="none" strike="noStrike" cap="none">
                <a:solidFill>
                  <a:schemeClr val="dk1"/>
                </a:solidFill>
                <a:latin typeface="Century Gothic"/>
                <a:ea typeface="Century Gothic"/>
                <a:cs typeface="Century Gothic"/>
                <a:sym typeface="Century Gothic"/>
              </a:defRPr>
            </a:lvl4pPr>
            <a:lvl5pPr marL="1828800" marR="0" lvl="4" indent="0" algn="l" rtl="0">
              <a:spcBef>
                <a:spcPts val="540"/>
              </a:spcBef>
              <a:buClr>
                <a:schemeClr val="dk1"/>
              </a:buClr>
              <a:buFont typeface="Arial"/>
              <a:buNone/>
              <a:defRPr sz="2700" b="0" i="0" u="none" strike="noStrike" cap="none">
                <a:solidFill>
                  <a:schemeClr val="dk1"/>
                </a:solidFill>
                <a:latin typeface="Century Gothic"/>
                <a:ea typeface="Century Gothic"/>
                <a:cs typeface="Century Gothic"/>
                <a:sym typeface="Century Gothic"/>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11611425" y="6529848"/>
            <a:ext cx="493500" cy="2193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Century Gothic"/>
                <a:ea typeface="Century Gothic"/>
                <a:cs typeface="Century Gothic"/>
                <a:sym typeface="Century Gothic"/>
              </a:rPr>
              <a:t>‹#›</a:t>
            </a:fld>
            <a:endParaRPr lang="en-US" sz="1000" b="0" i="0" u="none" strike="noStrike" cap="none">
              <a:solidFill>
                <a:srgbClr val="888888"/>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7132162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Finance">
    <p:spTree>
      <p:nvGrpSpPr>
        <p:cNvPr id="1" name="Shape 75"/>
        <p:cNvGrpSpPr/>
        <p:nvPr/>
      </p:nvGrpSpPr>
      <p:grpSpPr>
        <a:xfrm>
          <a:off x="0" y="0"/>
          <a:ext cx="0" cy="0"/>
          <a:chOff x="0" y="0"/>
          <a:chExt cx="0" cy="0"/>
        </a:xfrm>
      </p:grpSpPr>
      <p:pic>
        <p:nvPicPr>
          <p:cNvPr id="76" name="Shape 76"/>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77" name="Shape 77" descr="/Users/jasonrodriguez/Projects/Power Points/FINAL Template/images/images/PPT_Template_Header.png"/>
          <p:cNvPicPr preferRelativeResize="0"/>
          <p:nvPr/>
        </p:nvPicPr>
        <p:blipFill rotWithShape="1">
          <a:blip r:embed="rId3">
            <a:alphaModFix/>
          </a:blip>
          <a:srcRect/>
          <a:stretch/>
        </p:blipFill>
        <p:spPr>
          <a:xfrm>
            <a:off x="0" y="0"/>
            <a:ext cx="12192000" cy="975300"/>
          </a:xfrm>
          <a:prstGeom prst="rect">
            <a:avLst/>
          </a:prstGeom>
          <a:noFill/>
          <a:ln>
            <a:noFill/>
          </a:ln>
        </p:spPr>
      </p:pic>
      <p:pic>
        <p:nvPicPr>
          <p:cNvPr id="78" name="Shape 78"/>
          <p:cNvPicPr preferRelativeResize="0"/>
          <p:nvPr/>
        </p:nvPicPr>
        <p:blipFill rotWithShape="1">
          <a:blip r:embed="rId4">
            <a:alphaModFix/>
          </a:blip>
          <a:srcRect/>
          <a:stretch/>
        </p:blipFill>
        <p:spPr>
          <a:xfrm>
            <a:off x="0" y="6272783"/>
            <a:ext cx="12192000" cy="585299"/>
          </a:xfrm>
          <a:prstGeom prst="rect">
            <a:avLst/>
          </a:prstGeom>
          <a:noFill/>
          <a:ln>
            <a:noFill/>
          </a:ln>
        </p:spPr>
      </p:pic>
      <p:sp>
        <p:nvSpPr>
          <p:cNvPr id="79" name="Shape 79"/>
          <p:cNvSpPr txBox="1">
            <a:spLocks noGrp="1"/>
          </p:cNvSpPr>
          <p:nvPr>
            <p:ph type="title"/>
          </p:nvPr>
        </p:nvSpPr>
        <p:spPr>
          <a:xfrm>
            <a:off x="302684" y="274637"/>
            <a:ext cx="10564800" cy="1143000"/>
          </a:xfrm>
          <a:prstGeom prst="rect">
            <a:avLst/>
          </a:prstGeom>
          <a:noFill/>
          <a:ln>
            <a:noFill/>
          </a:ln>
        </p:spPr>
        <p:txBody>
          <a:bodyPr lIns="121900" tIns="121900" rIns="121900" bIns="121900" anchor="t" anchorCtr="0"/>
          <a:lstStyle>
            <a:lvl1pPr marL="0" marR="0" lvl="0" indent="0" algn="l" rtl="0">
              <a:spcBef>
                <a:spcPts val="0"/>
              </a:spcBef>
              <a:buClr>
                <a:schemeClr val="dk1"/>
              </a:buClr>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0" name="Shape 80"/>
          <p:cNvSpPr txBox="1">
            <a:spLocks noGrp="1"/>
          </p:cNvSpPr>
          <p:nvPr>
            <p:ph type="body" idx="1"/>
          </p:nvPr>
        </p:nvSpPr>
        <p:spPr>
          <a:xfrm>
            <a:off x="302684" y="2558866"/>
            <a:ext cx="7531800" cy="3534900"/>
          </a:xfrm>
          <a:prstGeom prst="rect">
            <a:avLst/>
          </a:prstGeom>
          <a:noFill/>
          <a:ln>
            <a:noFill/>
          </a:ln>
        </p:spPr>
        <p:txBody>
          <a:bodyPr lIns="121900" tIns="121900" rIns="121900" bIns="121900" anchor="t" anchorCtr="0"/>
          <a:lstStyle>
            <a:lvl1pPr marL="285750" marR="0" lvl="0" indent="-171450" algn="l" rtl="0">
              <a:spcBef>
                <a:spcPts val="0"/>
              </a:spcBef>
              <a:spcAft>
                <a:spcPts val="12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742950" marR="0" lvl="1" indent="-184150" algn="l" rtl="0">
              <a:spcBef>
                <a:spcPts val="0"/>
              </a:spcBef>
              <a:spcAft>
                <a:spcPts val="12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1143000" marR="0" lvl="2" indent="-139700" algn="l" rtl="0">
              <a:spcBef>
                <a:spcPts val="0"/>
              </a:spcBef>
              <a:spcAft>
                <a:spcPts val="12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657350" marR="0" lvl="3" indent="-209550" algn="l" rtl="0">
              <a:spcBef>
                <a:spcPts val="0"/>
              </a:spcBef>
              <a:spcAft>
                <a:spcPts val="1200"/>
              </a:spcAft>
              <a:buClr>
                <a:schemeClr val="dk1"/>
              </a:buClr>
              <a:buSzPct val="100000"/>
              <a:buFont typeface="Arial"/>
              <a:buChar char="•"/>
              <a:defRPr sz="1200" b="0" i="0" u="none" strike="noStrike" cap="none">
                <a:solidFill>
                  <a:schemeClr val="dk1"/>
                </a:solidFill>
                <a:latin typeface="Century Gothic"/>
                <a:ea typeface="Century Gothic"/>
                <a:cs typeface="Century Gothic"/>
                <a:sym typeface="Century Gothic"/>
              </a:defRPr>
            </a:lvl4pPr>
            <a:lvl5pPr marL="2057400" marR="0" lvl="4" indent="-165100" algn="l" rtl="0">
              <a:spcBef>
                <a:spcPts val="0"/>
              </a:spcBef>
              <a:spcAft>
                <a:spcPts val="1200"/>
              </a:spcAft>
              <a:buClr>
                <a:schemeClr val="dk1"/>
              </a:buClr>
              <a:buSzPct val="100000"/>
              <a:buFont typeface="Arial"/>
              <a:buChar char="•"/>
              <a:defRPr sz="1000" b="0" i="0" u="none" strike="noStrike" cap="none">
                <a:solidFill>
                  <a:schemeClr val="dk1"/>
                </a:solidFill>
                <a:latin typeface="Century Gothic"/>
                <a:ea typeface="Century Gothic"/>
                <a:cs typeface="Century Gothic"/>
                <a:sym typeface="Century Gothic"/>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302684" y="1585820"/>
            <a:ext cx="11588700" cy="804900"/>
          </a:xfrm>
          <a:prstGeom prst="rect">
            <a:avLst/>
          </a:prstGeom>
          <a:noFill/>
          <a:ln>
            <a:noFill/>
          </a:ln>
        </p:spPr>
        <p:txBody>
          <a:bodyPr lIns="121900" tIns="121900" rIns="121900" bIns="121900" anchor="ctr" anchorCtr="0"/>
          <a:lstStyle>
            <a:lvl1pPr marL="0" marR="0" lvl="0" indent="0" algn="l" rtl="0">
              <a:spcBef>
                <a:spcPts val="480"/>
              </a:spcBef>
              <a:buClr>
                <a:schemeClr val="dk1"/>
              </a:buClr>
              <a:buFont typeface="Arial"/>
              <a:buNone/>
              <a:defRPr sz="2400" b="0" i="0" u="none" strike="noStrike" cap="none">
                <a:solidFill>
                  <a:schemeClr val="dk1"/>
                </a:solidFill>
                <a:latin typeface="Century Gothic"/>
                <a:ea typeface="Century Gothic"/>
                <a:cs typeface="Century Gothic"/>
                <a:sym typeface="Century Gothic"/>
              </a:defRPr>
            </a:lvl1pPr>
            <a:lvl2pPr marL="742950" marR="0" lvl="1" indent="-146050" algn="l" rtl="0">
              <a:spcBef>
                <a:spcPts val="440"/>
              </a:spcBef>
              <a:buClr>
                <a:schemeClr val="dk1"/>
              </a:buClr>
              <a:buSzPct val="100000"/>
              <a:buFont typeface="Arial"/>
              <a:buChar char="–"/>
              <a:defRPr sz="2200" b="0" i="0" u="none" strike="noStrike" cap="none">
                <a:solidFill>
                  <a:schemeClr val="dk1"/>
                </a:solidFill>
                <a:latin typeface="Century Gothic"/>
                <a:ea typeface="Century Gothic"/>
                <a:cs typeface="Century Gothic"/>
                <a:sym typeface="Century Gothic"/>
              </a:defRPr>
            </a:lvl2pPr>
            <a:lvl3pPr marL="914400" marR="0" lvl="2" indent="0" algn="l" rtl="0">
              <a:spcBef>
                <a:spcPts val="540"/>
              </a:spcBef>
              <a:buClr>
                <a:schemeClr val="dk1"/>
              </a:buClr>
              <a:buFont typeface="Arial"/>
              <a:buNone/>
              <a:defRPr sz="2700" b="0" i="0" u="none" strike="noStrike" cap="none">
                <a:solidFill>
                  <a:schemeClr val="dk1"/>
                </a:solidFill>
                <a:latin typeface="Century Gothic"/>
                <a:ea typeface="Century Gothic"/>
                <a:cs typeface="Century Gothic"/>
                <a:sym typeface="Century Gothic"/>
              </a:defRPr>
            </a:lvl3pPr>
            <a:lvl4pPr marL="1371600" marR="0" lvl="3" indent="0" algn="l" rtl="0">
              <a:spcBef>
                <a:spcPts val="540"/>
              </a:spcBef>
              <a:buClr>
                <a:schemeClr val="dk1"/>
              </a:buClr>
              <a:buFont typeface="Arial"/>
              <a:buNone/>
              <a:defRPr sz="2700" b="0" i="0" u="none" strike="noStrike" cap="none">
                <a:solidFill>
                  <a:schemeClr val="dk1"/>
                </a:solidFill>
                <a:latin typeface="Century Gothic"/>
                <a:ea typeface="Century Gothic"/>
                <a:cs typeface="Century Gothic"/>
                <a:sym typeface="Century Gothic"/>
              </a:defRPr>
            </a:lvl4pPr>
            <a:lvl5pPr marL="1828800" marR="0" lvl="4" indent="0" algn="l" rtl="0">
              <a:spcBef>
                <a:spcPts val="540"/>
              </a:spcBef>
              <a:buClr>
                <a:schemeClr val="dk1"/>
              </a:buClr>
              <a:buFont typeface="Arial"/>
              <a:buNone/>
              <a:defRPr sz="2700" b="0" i="0" u="none" strike="noStrike" cap="none">
                <a:solidFill>
                  <a:schemeClr val="dk1"/>
                </a:solidFill>
                <a:latin typeface="Century Gothic"/>
                <a:ea typeface="Century Gothic"/>
                <a:cs typeface="Century Gothic"/>
                <a:sym typeface="Century Gothic"/>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sldNum" idx="12"/>
          </p:nvPr>
        </p:nvSpPr>
        <p:spPr>
          <a:xfrm>
            <a:off x="11611425" y="6529848"/>
            <a:ext cx="493500" cy="219300"/>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Century Gothic"/>
                <a:ea typeface="Century Gothic"/>
                <a:cs typeface="Century Gothic"/>
                <a:sym typeface="Century Gothic"/>
              </a:rPr>
              <a:t>‹#›</a:t>
            </a:fld>
            <a:endParaRPr lang="en-US" sz="1000" b="0" i="0" u="none" strike="noStrike" cap="none">
              <a:solidFill>
                <a:srgbClr val="888888"/>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287080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302684" y="274638"/>
            <a:ext cx="10564925" cy="1143000"/>
          </a:xfrm>
          <a:prstGeom prst="rect">
            <a:avLst/>
          </a:prstGeom>
        </p:spPr>
        <p:txBody>
          <a:bodyPr/>
          <a:lstStyle/>
          <a:p>
            <a:r>
              <a:rPr lang="en-US" dirty="0"/>
              <a:t>Insert Slide Title Line 1</a:t>
            </a:r>
            <a:br>
              <a:rPr lang="en-US" dirty="0"/>
            </a:br>
            <a:r>
              <a:rPr lang="en-US" dirty="0"/>
              <a:t>Insert Slide Title Line 2</a:t>
            </a:r>
          </a:p>
        </p:txBody>
      </p:sp>
      <p:sp>
        <p:nvSpPr>
          <p:cNvPr id="5" name="Text Placeholder 4"/>
          <p:cNvSpPr>
            <a:spLocks noGrp="1"/>
          </p:cNvSpPr>
          <p:nvPr>
            <p:ph type="body" sz="quarter" idx="13" hasCustomPrompt="1"/>
          </p:nvPr>
        </p:nvSpPr>
        <p:spPr>
          <a:xfrm>
            <a:off x="302684" y="1585821"/>
            <a:ext cx="11588749" cy="804862"/>
          </a:xfrm>
          <a:prstGeom prst="rect">
            <a:avLst/>
          </a:prstGeom>
        </p:spPr>
        <p:txBody>
          <a:bodyPr vert="horz" anchor="ctr"/>
          <a:lstStyle>
            <a:lvl1pPr marL="0" indent="0">
              <a:buNone/>
              <a:defRPr sz="2400"/>
            </a:lvl1pPr>
            <a:lvl3pPr marL="914400" indent="0">
              <a:buNone/>
              <a:defRPr sz="2700"/>
            </a:lvl3pPr>
            <a:lvl4pPr marL="1371600" indent="0">
              <a:buNone/>
              <a:defRPr sz="2700"/>
            </a:lvl4pPr>
            <a:lvl5pPr marL="1828800" indent="0">
              <a:buNone/>
              <a:defRPr sz="2700"/>
            </a:lvl5pPr>
          </a:lstStyle>
          <a:p>
            <a:r>
              <a:rPr lang="en-US" dirty="0"/>
              <a:t>Insert Subhead Line 1</a:t>
            </a:r>
            <a:br>
              <a:rPr lang="en-US" dirty="0"/>
            </a:br>
            <a:r>
              <a:rPr lang="en-US" dirty="0"/>
              <a:t>Insert Subhead Line 2</a:t>
            </a:r>
          </a:p>
        </p:txBody>
      </p:sp>
      <p:sp>
        <p:nvSpPr>
          <p:cNvPr id="8" name="Slide Number Placeholder 6"/>
          <p:cNvSpPr>
            <a:spLocks noGrp="1"/>
          </p:cNvSpPr>
          <p:nvPr>
            <p:ph type="sldNum" sz="quarter" idx="11"/>
          </p:nvPr>
        </p:nvSpPr>
        <p:spPr>
          <a:xfrm>
            <a:off x="11611426" y="6529849"/>
            <a:ext cx="493487" cy="219294"/>
          </a:xfrm>
          <a:prstGeom prst="rect">
            <a:avLst/>
          </a:prstGeom>
        </p:spPr>
        <p:txBody>
          <a:bodyPr/>
          <a:lstStyle>
            <a:lvl1pPr>
              <a:defRPr sz="1200"/>
            </a:lvl1pPr>
          </a:lstStyle>
          <a:p>
            <a:fld id="{A117118A-BC41-4913-9A97-0BB9DC74274E}" type="slidenum">
              <a:rPr lang="en-US" smtClean="0"/>
              <a:pPr/>
              <a:t>‹#›</a:t>
            </a:fld>
            <a:endParaRPr lang="en-US" dirty="0"/>
          </a:p>
        </p:txBody>
      </p:sp>
      <p:sp>
        <p:nvSpPr>
          <p:cNvPr id="9" name="Text Placeholder 8"/>
          <p:cNvSpPr>
            <a:spLocks noGrp="1"/>
          </p:cNvSpPr>
          <p:nvPr>
            <p:ph type="body" sz="quarter" idx="15" hasCustomPrompt="1"/>
          </p:nvPr>
        </p:nvSpPr>
        <p:spPr>
          <a:xfrm>
            <a:off x="302684" y="2573615"/>
            <a:ext cx="11588749" cy="3543300"/>
          </a:xfrm>
          <a:prstGeom prst="rect">
            <a:avLst/>
          </a:prstGeom>
        </p:spPr>
        <p:txBody>
          <a:bodyPr/>
          <a:lstStyle>
            <a:lvl1pPr marL="0" indent="0">
              <a:spcBef>
                <a:spcPts val="0"/>
              </a:spcBef>
              <a:spcAft>
                <a:spcPts val="1200"/>
              </a:spcAft>
              <a:buFont typeface="Arial" panose="020B0604020202020204" pitchFamily="34" charset="0"/>
              <a:buNone/>
              <a:defRPr sz="1800" baseline="0"/>
            </a:lvl1pPr>
            <a:lvl2pPr marL="742950" indent="-285750">
              <a:spcBef>
                <a:spcPts val="0"/>
              </a:spcBef>
              <a:spcAft>
                <a:spcPts val="1200"/>
              </a:spcAft>
              <a:buFont typeface="Arial" panose="020B0604020202020204" pitchFamily="34" charset="0"/>
              <a:buChar char="•"/>
              <a:defRPr sz="1600"/>
            </a:lvl2pPr>
            <a:lvl3pPr marL="1143000" indent="-228600">
              <a:spcBef>
                <a:spcPts val="0"/>
              </a:spcBef>
              <a:spcAft>
                <a:spcPts val="1200"/>
              </a:spcAft>
              <a:buFont typeface="Arial" panose="020B0604020202020204" pitchFamily="34" charset="0"/>
              <a:buChar char="•"/>
              <a:defRPr sz="1400"/>
            </a:lvl3pPr>
            <a:lvl4pPr marL="1600200" indent="-228600">
              <a:spcBef>
                <a:spcPts val="0"/>
              </a:spcBef>
              <a:spcAft>
                <a:spcPts val="1200"/>
              </a:spcAft>
              <a:buFont typeface="Arial" panose="020B0604020202020204" pitchFamily="34" charset="0"/>
              <a:buChar char="•"/>
              <a:defRPr sz="1200"/>
            </a:lvl4pPr>
            <a:lvl5pPr marL="2057400" indent="-228600">
              <a:spcBef>
                <a:spcPts val="0"/>
              </a:spcBef>
              <a:spcAft>
                <a:spcPts val="1200"/>
              </a:spcAft>
              <a:buFont typeface="Arial" panose="020B0604020202020204" pitchFamily="34" charset="0"/>
              <a:buChar char="•"/>
              <a:defRPr sz="1050"/>
            </a:lvl5pPr>
          </a:lstStyle>
          <a:p>
            <a:pPr lvl="0"/>
            <a:r>
              <a:rPr lang="en-US" dirty="0"/>
              <a:t>Insert Text Here</a:t>
            </a:r>
          </a:p>
        </p:txBody>
      </p:sp>
    </p:spTree>
    <p:extLst>
      <p:ext uri="{BB962C8B-B14F-4D97-AF65-F5344CB8AC3E}">
        <p14:creationId xmlns:p14="http://schemas.microsoft.com/office/powerpoint/2010/main" val="217288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21" Type="http://schemas.openxmlformats.org/officeDocument/2006/relationships/image" Target="../media/image11.png"/><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theme" Target="../theme/theme11.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image" Target="../media/image12.png"/></Relationships>
</file>

<file path=ppt/slideMasters/_rels/slideMaster12.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68.xml"/><Relationship Id="rId7" Type="http://schemas.openxmlformats.org/officeDocument/2006/relationships/image" Target="../media/image12.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image" Target="../media/image11.png"/><Relationship Id="rId5" Type="http://schemas.openxmlformats.org/officeDocument/2006/relationships/theme" Target="../theme/theme12.xml"/><Relationship Id="rId4" Type="http://schemas.openxmlformats.org/officeDocument/2006/relationships/slideLayout" Target="../slideLayouts/slideLayout69.xml"/></Relationships>
</file>

<file path=ppt/slideMasters/_rels/slideMaster13.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72.xml"/><Relationship Id="rId7" Type="http://schemas.openxmlformats.org/officeDocument/2006/relationships/image" Target="../media/image12.png"/><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11.png"/><Relationship Id="rId5" Type="http://schemas.openxmlformats.org/officeDocument/2006/relationships/theme" Target="../theme/theme13.xml"/><Relationship Id="rId4" Type="http://schemas.openxmlformats.org/officeDocument/2006/relationships/slideLayout" Target="../slideLayouts/slideLayout7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theme" Target="../theme/theme14.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file://localhost/Users/jasonrodriguez/Projects/Power%20Points/FINAL%20Template/images/images/PPT_Template_Header.png" TargetMode="Externa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3.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file://localhost/Users/jasonrodriguez/Projects/Power%20Points/FINAL%20Template/images/images/PPT_Template_Header.png" TargetMode="Externa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4.xml"/><Relationship Id="rId1" Type="http://schemas.openxmlformats.org/officeDocument/2006/relationships/slideLayout" Target="../slideLayouts/slideLayout30.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6.xml"/><Relationship Id="rId1" Type="http://schemas.openxmlformats.org/officeDocument/2006/relationships/slideLayout" Target="../slideLayouts/slideLayout33.xml"/><Relationship Id="rId5" Type="http://schemas.openxmlformats.org/officeDocument/2006/relationships/image" Target="file://localhost/Users/jasonrodriguez/Projects/Power%20Points/FINAL%20Template/images/images/PPT_Template_Header.png" TargetMode="External"/><Relationship Id="rId4"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36.xml"/><Relationship Id="rId7" Type="http://schemas.openxmlformats.org/officeDocument/2006/relationships/image" Target="../media/image11.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image" Target="file://localhost/Users/jasonrodriguez/Projects/Power%20Points/FINAL%20Template/images/images/PPT_Template_Header.png" TargetMode="External"/></Relationships>
</file>

<file path=ppt/slideMasters/_rels/slideMaster8.xml.rels><?xml version="1.0" encoding="UTF-8" standalone="yes"?>
<Relationships xmlns="http://schemas.openxmlformats.org/package/2006/relationships"><Relationship Id="rId8" Type="http://schemas.openxmlformats.org/officeDocument/2006/relationships/image" Target="file://localhost/Users/jasonrodriguez/Projects/Power%20Points/FINAL%20Template/images/images/PPT_Template_Header.png" TargetMode="External"/><Relationship Id="rId3" Type="http://schemas.openxmlformats.org/officeDocument/2006/relationships/slideLayout" Target="../slideLayouts/slideLayout41.xml"/><Relationship Id="rId7" Type="http://schemas.openxmlformats.org/officeDocument/2006/relationships/image" Target="../media/image12.png"/><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theme" Target="../theme/theme8.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8062707" y="6520373"/>
            <a:ext cx="3917616" cy="201103"/>
          </a:xfrm>
          <a:prstGeom prst="rect">
            <a:avLst/>
          </a:prstGeom>
        </p:spPr>
        <p:txBody>
          <a:bodyPr vert="horz" lIns="91440" tIns="45720" rIns="91440" bIns="45720" rtlCol="0" anchor="ctr"/>
          <a:lstStyle>
            <a:lvl1pPr algn="r">
              <a:defRPr sz="1200" spc="0">
                <a:solidFill>
                  <a:schemeClr val="tx1">
                    <a:tint val="75000"/>
                  </a:schemeClr>
                </a:solidFill>
                <a:latin typeface="Century Gothic"/>
                <a:cs typeface="Century Gothic"/>
              </a:defRPr>
            </a:lvl1pPr>
          </a:lstStyle>
          <a:p>
            <a:endParaRPr lang="en-US" dirty="0"/>
          </a:p>
        </p:txBody>
      </p:sp>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63" r:id="rId6"/>
    <p:sldLayoutId id="2147483764" r:id="rId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4" name="Slide Number Placeholder 6"/>
          <p:cNvSpPr>
            <a:spLocks noGrp="1"/>
          </p:cNvSpPr>
          <p:nvPr>
            <p:ph type="sldNum" sz="quarter" idx="4"/>
          </p:nvPr>
        </p:nvSpPr>
        <p:spPr>
          <a:xfrm>
            <a:off x="11582402" y="6529849"/>
            <a:ext cx="543565"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1189109604"/>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7" name="Title 1"/>
          <p:cNvSpPr txBox="1">
            <a:spLocks/>
          </p:cNvSpPr>
          <p:nvPr userDrawn="1"/>
        </p:nvSpPr>
        <p:spPr>
          <a:xfrm>
            <a:off x="302684" y="274638"/>
            <a:ext cx="10564925"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sz="3400" dirty="0"/>
              <a:t>Insert Slide Title Line 1</a:t>
            </a:r>
            <a:br>
              <a:rPr lang="en-US" sz="3400" dirty="0"/>
            </a:br>
            <a:r>
              <a:rPr lang="en-US" sz="3400" dirty="0"/>
              <a:t>Insert Slide Title Line 2</a:t>
            </a:r>
          </a:p>
        </p:txBody>
      </p:sp>
      <p:sp>
        <p:nvSpPr>
          <p:cNvPr id="8" name="Text Placeholder 4"/>
          <p:cNvSpPr txBox="1">
            <a:spLocks/>
          </p:cNvSpPr>
          <p:nvPr userDrawn="1"/>
        </p:nvSpPr>
        <p:spPr>
          <a:xfrm>
            <a:off x="302684" y="1585821"/>
            <a:ext cx="11588749"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1462786133"/>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4" name="Slide Number Placeholder 6"/>
          <p:cNvSpPr>
            <a:spLocks noGrp="1"/>
          </p:cNvSpPr>
          <p:nvPr>
            <p:ph type="sldNum" sz="quarter" idx="4"/>
          </p:nvPr>
        </p:nvSpPr>
        <p:spPr>
          <a:xfrm>
            <a:off x="11582402" y="6529849"/>
            <a:ext cx="543565" cy="226551"/>
          </a:xfrm>
          <a:prstGeom prst="rect">
            <a:avLst/>
          </a:prstGeom>
        </p:spPr>
        <p:txBody>
          <a:bodyPr/>
          <a:lstStyle>
            <a:lvl1pPr>
              <a:defRPr sz="1400"/>
            </a:lvl1pPr>
          </a:lstStyle>
          <a:p>
            <a:fld id="{ABCE4561-18E8-44FB-A361-19459C10D91F}" type="slidenum">
              <a:rPr lang="en-US" smtClean="0">
                <a:solidFill>
                  <a:prstClr val="black"/>
                </a:solidFill>
              </a:rPr>
              <a:pPr/>
              <a:t>‹#›</a:t>
            </a:fld>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3301649234"/>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4" name="Slide Number Placeholder 6"/>
          <p:cNvSpPr>
            <a:spLocks noGrp="1"/>
          </p:cNvSpPr>
          <p:nvPr>
            <p:ph type="sldNum" sz="quarter" idx="4"/>
          </p:nvPr>
        </p:nvSpPr>
        <p:spPr>
          <a:xfrm>
            <a:off x="11582402" y="6529849"/>
            <a:ext cx="543565" cy="226551"/>
          </a:xfrm>
          <a:prstGeom prst="rect">
            <a:avLst/>
          </a:prstGeom>
        </p:spPr>
        <p:txBody>
          <a:bodyPr/>
          <a:lstStyle>
            <a:lvl1pPr>
              <a:defRPr sz="1400"/>
            </a:lvl1pPr>
          </a:lstStyle>
          <a:p>
            <a:fld id="{ABCE4561-18E8-44FB-A361-19459C10D91F}" type="slidenum">
              <a:rPr lang="en-US" smtClean="0">
                <a:solidFill>
                  <a:prstClr val="black"/>
                </a:solidFill>
              </a:rPr>
              <a:pPr/>
              <a:t>‹#›</a:t>
            </a:fld>
            <a:endParaRPr lang="en-US" dirty="0">
              <a:solidFill>
                <a:prstClr val="black"/>
              </a:solidFill>
            </a:endParaRPr>
          </a:p>
          <a:p>
            <a:endParaRPr lang="en-US" dirty="0">
              <a:solidFill>
                <a:prstClr val="black"/>
              </a:solidFill>
            </a:endParaRPr>
          </a:p>
        </p:txBody>
      </p:sp>
    </p:spTree>
    <p:extLst>
      <p:ext uri="{BB962C8B-B14F-4D97-AF65-F5344CB8AC3E}">
        <p14:creationId xmlns:p14="http://schemas.microsoft.com/office/powerpoint/2010/main" val="282162887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15600" y="593366"/>
            <a:ext cx="11360700" cy="763500"/>
          </a:xfrm>
          <a:prstGeom prst="rect">
            <a:avLst/>
          </a:prstGeom>
          <a:noFill/>
          <a:ln>
            <a:noFill/>
          </a:ln>
        </p:spPr>
        <p:txBody>
          <a:bodyPr lIns="121900" tIns="121900" rIns="121900" bIns="121900" anchor="t" anchorCtr="0"/>
          <a:lstStyle>
            <a:lvl1pPr lvl="0">
              <a:spcBef>
                <a:spcPts val="0"/>
              </a:spcBef>
              <a:buClr>
                <a:schemeClr val="dk1"/>
              </a:buClr>
              <a:buSzPct val="100000"/>
              <a:buNone/>
              <a:defRPr sz="3700">
                <a:solidFill>
                  <a:schemeClr val="dk1"/>
                </a:solidFill>
              </a:defRPr>
            </a:lvl1pPr>
            <a:lvl2pPr lvl="1">
              <a:spcBef>
                <a:spcPts val="0"/>
              </a:spcBef>
              <a:buClr>
                <a:schemeClr val="dk1"/>
              </a:buClr>
              <a:buSzPct val="100000"/>
              <a:buNone/>
              <a:defRPr sz="3700">
                <a:solidFill>
                  <a:schemeClr val="dk1"/>
                </a:solidFill>
              </a:defRPr>
            </a:lvl2pPr>
            <a:lvl3pPr lvl="2">
              <a:spcBef>
                <a:spcPts val="0"/>
              </a:spcBef>
              <a:buClr>
                <a:schemeClr val="dk1"/>
              </a:buClr>
              <a:buSzPct val="100000"/>
              <a:buNone/>
              <a:defRPr sz="3700">
                <a:solidFill>
                  <a:schemeClr val="dk1"/>
                </a:solidFill>
              </a:defRPr>
            </a:lvl3pPr>
            <a:lvl4pPr lvl="3">
              <a:spcBef>
                <a:spcPts val="0"/>
              </a:spcBef>
              <a:buClr>
                <a:schemeClr val="dk1"/>
              </a:buClr>
              <a:buSzPct val="100000"/>
              <a:buNone/>
              <a:defRPr sz="3700">
                <a:solidFill>
                  <a:schemeClr val="dk1"/>
                </a:solidFill>
              </a:defRPr>
            </a:lvl4pPr>
            <a:lvl5pPr lvl="4">
              <a:spcBef>
                <a:spcPts val="0"/>
              </a:spcBef>
              <a:buClr>
                <a:schemeClr val="dk1"/>
              </a:buClr>
              <a:buSzPct val="100000"/>
              <a:buNone/>
              <a:defRPr sz="3700">
                <a:solidFill>
                  <a:schemeClr val="dk1"/>
                </a:solidFill>
              </a:defRPr>
            </a:lvl5pPr>
            <a:lvl6pPr lvl="5">
              <a:spcBef>
                <a:spcPts val="0"/>
              </a:spcBef>
              <a:buClr>
                <a:schemeClr val="dk1"/>
              </a:buClr>
              <a:buSzPct val="100000"/>
              <a:buNone/>
              <a:defRPr sz="3700">
                <a:solidFill>
                  <a:schemeClr val="dk1"/>
                </a:solidFill>
              </a:defRPr>
            </a:lvl6pPr>
            <a:lvl7pPr lvl="6">
              <a:spcBef>
                <a:spcPts val="0"/>
              </a:spcBef>
              <a:buClr>
                <a:schemeClr val="dk1"/>
              </a:buClr>
              <a:buSzPct val="100000"/>
              <a:buNone/>
              <a:defRPr sz="3700">
                <a:solidFill>
                  <a:schemeClr val="dk1"/>
                </a:solidFill>
              </a:defRPr>
            </a:lvl7pPr>
            <a:lvl8pPr lvl="7">
              <a:spcBef>
                <a:spcPts val="0"/>
              </a:spcBef>
              <a:buClr>
                <a:schemeClr val="dk1"/>
              </a:buClr>
              <a:buSzPct val="100000"/>
              <a:buNone/>
              <a:defRPr sz="3700">
                <a:solidFill>
                  <a:schemeClr val="dk1"/>
                </a:solidFill>
              </a:defRPr>
            </a:lvl8pPr>
            <a:lvl9pPr lvl="8">
              <a:spcBef>
                <a:spcPts val="0"/>
              </a:spcBef>
              <a:buClr>
                <a:schemeClr val="dk1"/>
              </a:buClr>
              <a:buSzPct val="100000"/>
              <a:buNone/>
              <a:defRPr sz="3700">
                <a:solidFill>
                  <a:schemeClr val="dk1"/>
                </a:solidFill>
              </a:defRPr>
            </a:lvl9pPr>
          </a:lstStyle>
          <a:p>
            <a:endParaRPr/>
          </a:p>
        </p:txBody>
      </p:sp>
      <p:sp>
        <p:nvSpPr>
          <p:cNvPr id="11" name="Shape 11"/>
          <p:cNvSpPr txBox="1">
            <a:spLocks noGrp="1"/>
          </p:cNvSpPr>
          <p:nvPr>
            <p:ph type="body" idx="1"/>
          </p:nvPr>
        </p:nvSpPr>
        <p:spPr>
          <a:xfrm>
            <a:off x="415600" y="1536633"/>
            <a:ext cx="11360700" cy="4555200"/>
          </a:xfrm>
          <a:prstGeom prst="rect">
            <a:avLst/>
          </a:prstGeom>
          <a:noFill/>
          <a:ln>
            <a:noFill/>
          </a:ln>
        </p:spPr>
        <p:txBody>
          <a:bodyPr lIns="121900" tIns="121900" rIns="121900" bIns="121900" anchor="t" anchorCtr="0"/>
          <a:lstStyle>
            <a:lvl1pPr lvl="0">
              <a:lnSpc>
                <a:spcPct val="115000"/>
              </a:lnSpc>
              <a:spcBef>
                <a:spcPts val="0"/>
              </a:spcBef>
              <a:spcAft>
                <a:spcPts val="2100"/>
              </a:spcAft>
              <a:buClr>
                <a:schemeClr val="dk2"/>
              </a:buClr>
              <a:buSzPct val="100000"/>
              <a:defRPr sz="2400">
                <a:solidFill>
                  <a:schemeClr val="dk2"/>
                </a:solidFill>
              </a:defRPr>
            </a:lvl1pPr>
            <a:lvl2pPr lvl="1">
              <a:lnSpc>
                <a:spcPct val="115000"/>
              </a:lnSpc>
              <a:spcBef>
                <a:spcPts val="0"/>
              </a:spcBef>
              <a:spcAft>
                <a:spcPts val="2100"/>
              </a:spcAft>
              <a:buClr>
                <a:schemeClr val="dk2"/>
              </a:buClr>
              <a:buSzPct val="100000"/>
              <a:defRPr sz="1900">
                <a:solidFill>
                  <a:schemeClr val="dk2"/>
                </a:solidFill>
              </a:defRPr>
            </a:lvl2pPr>
            <a:lvl3pPr lvl="2">
              <a:lnSpc>
                <a:spcPct val="115000"/>
              </a:lnSpc>
              <a:spcBef>
                <a:spcPts val="0"/>
              </a:spcBef>
              <a:spcAft>
                <a:spcPts val="2100"/>
              </a:spcAft>
              <a:buClr>
                <a:schemeClr val="dk2"/>
              </a:buClr>
              <a:buSzPct val="100000"/>
              <a:defRPr sz="1900">
                <a:solidFill>
                  <a:schemeClr val="dk2"/>
                </a:solidFill>
              </a:defRPr>
            </a:lvl3pPr>
            <a:lvl4pPr lvl="3">
              <a:lnSpc>
                <a:spcPct val="115000"/>
              </a:lnSpc>
              <a:spcBef>
                <a:spcPts val="0"/>
              </a:spcBef>
              <a:spcAft>
                <a:spcPts val="2100"/>
              </a:spcAft>
              <a:buClr>
                <a:schemeClr val="dk2"/>
              </a:buClr>
              <a:buSzPct val="100000"/>
              <a:defRPr sz="1900">
                <a:solidFill>
                  <a:schemeClr val="dk2"/>
                </a:solidFill>
              </a:defRPr>
            </a:lvl4pPr>
            <a:lvl5pPr lvl="4">
              <a:lnSpc>
                <a:spcPct val="115000"/>
              </a:lnSpc>
              <a:spcBef>
                <a:spcPts val="0"/>
              </a:spcBef>
              <a:spcAft>
                <a:spcPts val="2100"/>
              </a:spcAft>
              <a:buClr>
                <a:schemeClr val="dk2"/>
              </a:buClr>
              <a:buSzPct val="100000"/>
              <a:defRPr sz="1900">
                <a:solidFill>
                  <a:schemeClr val="dk2"/>
                </a:solidFill>
              </a:defRPr>
            </a:lvl5pPr>
            <a:lvl6pPr lvl="5">
              <a:lnSpc>
                <a:spcPct val="115000"/>
              </a:lnSpc>
              <a:spcBef>
                <a:spcPts val="0"/>
              </a:spcBef>
              <a:spcAft>
                <a:spcPts val="2100"/>
              </a:spcAft>
              <a:buClr>
                <a:schemeClr val="dk2"/>
              </a:buClr>
              <a:buSzPct val="100000"/>
              <a:defRPr sz="1900">
                <a:solidFill>
                  <a:schemeClr val="dk2"/>
                </a:solidFill>
              </a:defRPr>
            </a:lvl6pPr>
            <a:lvl7pPr lvl="6">
              <a:lnSpc>
                <a:spcPct val="115000"/>
              </a:lnSpc>
              <a:spcBef>
                <a:spcPts val="0"/>
              </a:spcBef>
              <a:spcAft>
                <a:spcPts val="2100"/>
              </a:spcAft>
              <a:buClr>
                <a:schemeClr val="dk2"/>
              </a:buClr>
              <a:buSzPct val="100000"/>
              <a:defRPr sz="1900">
                <a:solidFill>
                  <a:schemeClr val="dk2"/>
                </a:solidFill>
              </a:defRPr>
            </a:lvl7pPr>
            <a:lvl8pPr lvl="7">
              <a:lnSpc>
                <a:spcPct val="115000"/>
              </a:lnSpc>
              <a:spcBef>
                <a:spcPts val="0"/>
              </a:spcBef>
              <a:spcAft>
                <a:spcPts val="2100"/>
              </a:spcAft>
              <a:buClr>
                <a:schemeClr val="dk2"/>
              </a:buClr>
              <a:buSzPct val="100000"/>
              <a:defRPr sz="1900">
                <a:solidFill>
                  <a:schemeClr val="dk2"/>
                </a:solidFill>
              </a:defRPr>
            </a:lvl8pPr>
            <a:lvl9pPr lvl="8">
              <a:lnSpc>
                <a:spcPct val="115000"/>
              </a:lnSpc>
              <a:spcBef>
                <a:spcPts val="0"/>
              </a:spcBef>
              <a:spcAft>
                <a:spcPts val="2100"/>
              </a:spcAft>
              <a:buClr>
                <a:schemeClr val="dk2"/>
              </a:buClr>
              <a:buSzPct val="100000"/>
              <a:defRPr sz="1900">
                <a:solidFill>
                  <a:schemeClr val="dk2"/>
                </a:solidFill>
              </a:defRPr>
            </a:lvl9pPr>
          </a:lstStyle>
          <a:p>
            <a:endParaRPr/>
          </a:p>
        </p:txBody>
      </p:sp>
      <p:sp>
        <p:nvSpPr>
          <p:cNvPr id="12" name="Shape 12"/>
          <p:cNvSpPr txBox="1">
            <a:spLocks noGrp="1"/>
          </p:cNvSpPr>
          <p:nvPr>
            <p:ph type="sldNum" idx="12"/>
          </p:nvPr>
        </p:nvSpPr>
        <p:spPr>
          <a:xfrm>
            <a:off x="11296610" y="6217622"/>
            <a:ext cx="731700" cy="524700"/>
          </a:xfrm>
          <a:prstGeom prst="rect">
            <a:avLst/>
          </a:prstGeom>
          <a:noFill/>
          <a:ln>
            <a:noFill/>
          </a:ln>
        </p:spPr>
        <p:txBody>
          <a:bodyPr lIns="121900" tIns="121900" rIns="121900" bIns="121900" anchor="ctr" anchorCtr="0">
            <a:noAutofit/>
          </a:bodyPr>
          <a:lstStyle/>
          <a:p>
            <a:pPr lvl="0" algn="r">
              <a:spcBef>
                <a:spcPts val="0"/>
              </a:spcBef>
              <a:buNone/>
            </a:pPr>
            <a:fld id="{00000000-1234-1234-1234-123412341234}" type="slidenum">
              <a:rPr lang="en-US" sz="1300">
                <a:solidFill>
                  <a:schemeClr val="dk2"/>
                </a:solidFill>
              </a:rPr>
              <a:t>‹#›</a:t>
            </a:fld>
            <a:endParaRPr lang="en-US" sz="1300">
              <a:solidFill>
                <a:schemeClr val="dk2"/>
              </a:solidFill>
            </a:endParaRPr>
          </a:p>
        </p:txBody>
      </p:sp>
    </p:spTree>
    <p:extLst>
      <p:ext uri="{BB962C8B-B14F-4D97-AF65-F5344CB8AC3E}">
        <p14:creationId xmlns:p14="http://schemas.microsoft.com/office/powerpoint/2010/main" val="1341997641"/>
      </p:ext>
    </p:extLst>
  </p:cSld>
  <p:clrMap bg1="lt1" tx1="dk1" bg2="dk2" tx2="lt2" accent1="accent1" accent2="accent2" accent3="accent3" accent4="accent4" accent5="accent5" accent6="accent6" hlink="hlink" folHlink="folHlink"/>
  <p:sldLayoutIdLst>
    <p:sldLayoutId id="2147483822" r:id="rId1"/>
    <p:sldLayoutId id="2147483823"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6" r:link="rId7">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4" name="Slide Number Placeholder 6"/>
          <p:cNvSpPr>
            <a:spLocks noGrp="1"/>
          </p:cNvSpPr>
          <p:nvPr>
            <p:ph type="sldNum" sz="quarter" idx="4"/>
          </p:nvPr>
        </p:nvSpPr>
        <p:spPr>
          <a:xfrm>
            <a:off x="11582402" y="6529849"/>
            <a:ext cx="543565" cy="226551"/>
          </a:xfrm>
          <a:prstGeom prst="rect">
            <a:avLst/>
          </a:prstGeom>
        </p:spPr>
        <p:txBody>
          <a:bodyPr/>
          <a:lstStyle>
            <a:lvl1pPr>
              <a:defRPr sz="1400"/>
            </a:lvl1pPr>
          </a:lstStyle>
          <a:p>
            <a:fld id="{ABCE4561-18E8-44FB-A361-19459C10D91F}" type="slidenum">
              <a:rPr lang="en-US" smtClean="0"/>
              <a:pPr/>
              <a:t>‹#›</a:t>
            </a:fld>
            <a:endParaRPr lang="en-US" dirty="0"/>
          </a:p>
          <a:p>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767" r:id="rId2"/>
    <p:sldLayoutId id="2147483768" r:id="rId3"/>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22" r:link="rId23">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7" name="Title 1"/>
          <p:cNvSpPr txBox="1">
            <a:spLocks/>
          </p:cNvSpPr>
          <p:nvPr userDrawn="1"/>
        </p:nvSpPr>
        <p:spPr>
          <a:xfrm>
            <a:off x="302684" y="274638"/>
            <a:ext cx="10564925" cy="1143000"/>
          </a:xfrm>
          <a:prstGeom prst="rect">
            <a:avLst/>
          </a:prstGeom>
        </p:spPr>
        <p:txBody>
          <a:bodyPr/>
          <a:lst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a:lstStyle>
          <a:p>
            <a:r>
              <a:rPr lang="en-US" sz="3400" dirty="0"/>
              <a:t>Insert Slide Title Line 1</a:t>
            </a:r>
            <a:br>
              <a:rPr lang="en-US" sz="3400" dirty="0"/>
            </a:br>
            <a:r>
              <a:rPr lang="en-US" sz="3400" dirty="0"/>
              <a:t>Insert Slide Title Line 2</a:t>
            </a:r>
          </a:p>
        </p:txBody>
      </p:sp>
      <p:sp>
        <p:nvSpPr>
          <p:cNvPr id="8" name="Text Placeholder 4"/>
          <p:cNvSpPr txBox="1">
            <a:spLocks/>
          </p:cNvSpPr>
          <p:nvPr userDrawn="1"/>
        </p:nvSpPr>
        <p:spPr>
          <a:xfrm>
            <a:off x="302684" y="1585821"/>
            <a:ext cx="11588749" cy="804862"/>
          </a:xfrm>
          <a:prstGeom prst="rect">
            <a:avLst/>
          </a:prstGeom>
        </p:spPr>
        <p:txBody>
          <a:bodyPr vert="horz" anchor="ctr"/>
          <a:lstStyle>
            <a:lvl1pPr marL="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9144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3pPr>
            <a:lvl4pPr marL="13716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4pPr>
            <a:lvl5pPr marL="1828800" indent="0" algn="l" defTabSz="457200" rtl="0" eaLnBrk="1" latinLnBrk="0" hangingPunct="1">
              <a:spcBef>
                <a:spcPct val="20000"/>
              </a:spcBef>
              <a:buFont typeface="Arial"/>
              <a:buNone/>
              <a:defRPr sz="27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Insert Subhead Line 1</a:t>
            </a:r>
            <a:br>
              <a:rPr lang="en-US" sz="2400" dirty="0"/>
            </a:br>
            <a:r>
              <a:rPr lang="en-US" sz="2400" dirty="0"/>
              <a:t>Insert Subhead Line 2</a:t>
            </a:r>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66" r:id="rId1"/>
    <p:sldLayoutId id="2147483753" r:id="rId2"/>
    <p:sldLayoutId id="2147483721" r:id="rId3"/>
    <p:sldLayoutId id="2147483742" r:id="rId4"/>
    <p:sldLayoutId id="2147483731" r:id="rId5"/>
    <p:sldLayoutId id="2147483745" r:id="rId6"/>
    <p:sldLayoutId id="2147483754" r:id="rId7"/>
    <p:sldLayoutId id="2147483755" r:id="rId8"/>
    <p:sldLayoutId id="2147483756" r:id="rId9"/>
    <p:sldLayoutId id="2147483758" r:id="rId10"/>
    <p:sldLayoutId id="2147483746" r:id="rId11"/>
    <p:sldLayoutId id="2147483748" r:id="rId12"/>
    <p:sldLayoutId id="2147483749" r:id="rId13"/>
    <p:sldLayoutId id="2147483750" r:id="rId14"/>
    <p:sldLayoutId id="2147483751" r:id="rId15"/>
    <p:sldLayoutId id="2147483736" r:id="rId16"/>
    <p:sldLayoutId id="2147483737" r:id="rId17"/>
    <p:sldLayoutId id="2147483741" r:id="rId18"/>
    <p:sldLayoutId id="2147483757" r:id="rId19"/>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5"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4" r:link="rId5">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5"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8" r:link="rId9">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5"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1" r:id="rId2"/>
    <p:sldLayoutId id="2147483702" r:id="rId3"/>
    <p:sldLayoutId id="2147483695" r:id="rId4"/>
    <p:sldLayoutId id="2147483703" r:id="rId5"/>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PT_Template_Footer.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6272784"/>
            <a:ext cx="12192000" cy="585216"/>
          </a:xfrm>
          <a:prstGeom prst="rect">
            <a:avLst/>
          </a:prstGeom>
        </p:spPr>
      </p:pic>
      <p:pic>
        <p:nvPicPr>
          <p:cNvPr id="11" name="PPT_Template_Header.png" descr="/Users/jasonrodriguez/Projects/Power Points/FINAL Template/images/images/PPT_Template_Header.png"/>
          <p:cNvPicPr>
            <a:picLocks noChangeAspect="1"/>
          </p:cNvPicPr>
          <p:nvPr userDrawn="1"/>
        </p:nvPicPr>
        <p:blipFill>
          <a:blip r:embed="rId7" r:link="rId8">
            <a:extLst>
              <a:ext uri="{28A0092B-C50C-407E-A947-70E740481C1C}">
                <a14:useLocalDpi xmlns:a14="http://schemas.microsoft.com/office/drawing/2010/main" val="0"/>
              </a:ext>
            </a:extLst>
          </a:blip>
          <a:stretch>
            <a:fillRect/>
          </a:stretch>
        </p:blipFill>
        <p:spPr>
          <a:xfrm>
            <a:off x="0" y="0"/>
            <a:ext cx="12192000" cy="975360"/>
          </a:xfrm>
          <a:prstGeom prst="rect">
            <a:avLst/>
          </a:prstGeom>
        </p:spPr>
      </p:pic>
      <p:sp>
        <p:nvSpPr>
          <p:cNvPr id="5" name="Slide Number Placeholder 1"/>
          <p:cNvSpPr>
            <a:spLocks noGrp="1"/>
          </p:cNvSpPr>
          <p:nvPr>
            <p:ph type="sldNum" sz="quarter" idx="4"/>
          </p:nvPr>
        </p:nvSpPr>
        <p:spPr>
          <a:xfrm>
            <a:off x="11611426" y="6529849"/>
            <a:ext cx="493487" cy="219294"/>
          </a:xfrm>
          <a:prstGeom prst="rect">
            <a:avLst/>
          </a:prstGeom>
        </p:spPr>
        <p:txBody>
          <a:bodyPr vert="horz" lIns="91440" tIns="45720" rIns="91440" bIns="45720" rtlCol="0" anchor="ctr"/>
          <a:lstStyle>
            <a:lvl1pPr algn="l">
              <a:defRPr sz="1000">
                <a:solidFill>
                  <a:schemeClr val="tx1">
                    <a:tint val="75000"/>
                  </a:schemeClr>
                </a:solidFill>
                <a:latin typeface="Century Gothic"/>
                <a:cs typeface="Century Gothic"/>
              </a:defRPr>
            </a:lvl1pPr>
          </a:lstStyle>
          <a:p>
            <a:fld id="{F6F79CA1-B382-4F43-AD32-0B0E11510FDC}"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50.JPG"/><Relationship Id="rId7" Type="http://schemas.openxmlformats.org/officeDocument/2006/relationships/image" Target="../media/image54.JPG"/><Relationship Id="rId2" Type="http://schemas.openxmlformats.org/officeDocument/2006/relationships/image" Target="../media/image49.JPG"/><Relationship Id="rId1" Type="http://schemas.openxmlformats.org/officeDocument/2006/relationships/slideLayout" Target="../slideLayouts/slideLayout9.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11.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image" Target="../media/image56.JPG"/><Relationship Id="rId1" Type="http://schemas.openxmlformats.org/officeDocument/2006/relationships/slideLayout" Target="../slideLayouts/slideLayout71.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 Id="rId9" Type="http://schemas.openxmlformats.org/officeDocument/2006/relationships/image" Target="../media/image63.JPG"/></Relationships>
</file>

<file path=ppt/slides/_rels/slide1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1.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65100" y="1364341"/>
            <a:ext cx="7701643" cy="875276"/>
          </a:xfrm>
        </p:spPr>
        <p:txBody>
          <a:bodyPr/>
          <a:lstStyle/>
          <a:p>
            <a:r>
              <a:rPr lang="en-US" dirty="0"/>
              <a:t>Twitter Influencers</a:t>
            </a:r>
          </a:p>
        </p:txBody>
      </p:sp>
      <p:sp>
        <p:nvSpPr>
          <p:cNvPr id="3" name="Text Placeholder 2"/>
          <p:cNvSpPr>
            <a:spLocks noGrp="1"/>
          </p:cNvSpPr>
          <p:nvPr>
            <p:ph type="body" sz="quarter" idx="14"/>
          </p:nvPr>
        </p:nvSpPr>
        <p:spPr>
          <a:xfrm>
            <a:off x="165100" y="4586515"/>
            <a:ext cx="7712225" cy="1256167"/>
          </a:xfrm>
        </p:spPr>
        <p:txBody>
          <a:bodyPr/>
          <a:lstStyle/>
          <a:p>
            <a:r>
              <a:rPr lang="en-US" dirty="0"/>
              <a:t>Group Members:					</a:t>
            </a:r>
          </a:p>
          <a:p>
            <a:r>
              <a:rPr lang="en-US" dirty="0"/>
              <a:t>Pradeep Adelli</a:t>
            </a:r>
          </a:p>
          <a:p>
            <a:r>
              <a:rPr lang="en-US" dirty="0"/>
              <a:t>Piyush Arora</a:t>
            </a:r>
          </a:p>
        </p:txBody>
      </p:sp>
      <p:sp>
        <p:nvSpPr>
          <p:cNvPr id="4" name="Text Placeholder 3"/>
          <p:cNvSpPr>
            <a:spLocks noGrp="1"/>
          </p:cNvSpPr>
          <p:nvPr>
            <p:ph type="body" sz="quarter" idx="15"/>
          </p:nvPr>
        </p:nvSpPr>
        <p:spPr>
          <a:xfrm>
            <a:off x="165100" y="2772228"/>
            <a:ext cx="7701643" cy="1680502"/>
          </a:xfrm>
        </p:spPr>
        <p:txBody>
          <a:bodyPr/>
          <a:lstStyle/>
          <a:p>
            <a:r>
              <a:rPr lang="en-US" dirty="0"/>
              <a:t>FE 800 A</a:t>
            </a:r>
          </a:p>
          <a:p>
            <a:r>
              <a:rPr lang="en-US" dirty="0"/>
              <a:t>Final Presentation</a:t>
            </a:r>
          </a:p>
          <a:p>
            <a:endParaRPr lang="en-US" dirty="0"/>
          </a:p>
        </p:txBody>
      </p:sp>
    </p:spTree>
    <p:extLst>
      <p:ext uri="{BB962C8B-B14F-4D97-AF65-F5344CB8AC3E}">
        <p14:creationId xmlns:p14="http://schemas.microsoft.com/office/powerpoint/2010/main" val="988791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02684" y="97907"/>
            <a:ext cx="10305815" cy="804862"/>
          </a:xfrm>
        </p:spPr>
        <p:txBody>
          <a:bodyPr/>
          <a:lstStyle/>
          <a:p>
            <a:r>
              <a:rPr lang="en-US" sz="2800" b="1" dirty="0"/>
              <a:t>Sample Output: Top Influencers for Analytics Community</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10</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1298713"/>
            <a:ext cx="11588749" cy="4818202"/>
          </a:xfrm>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658" y="1298714"/>
            <a:ext cx="1698357" cy="227937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045" y="1311687"/>
            <a:ext cx="1759862" cy="229938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058" y="1298712"/>
            <a:ext cx="1630353" cy="229938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7350" y="1290368"/>
            <a:ext cx="1737379" cy="229606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2355" y="3707814"/>
            <a:ext cx="1781233" cy="2409101"/>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4593" y="3661017"/>
            <a:ext cx="1639460" cy="2455898"/>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5058" y="3661017"/>
            <a:ext cx="1891748" cy="2462054"/>
          </a:xfrm>
          <a:prstGeom prst="rect">
            <a:avLst/>
          </a:prstGeom>
        </p:spPr>
      </p:pic>
    </p:spTree>
    <p:extLst>
      <p:ext uri="{BB962C8B-B14F-4D97-AF65-F5344CB8AC3E}">
        <p14:creationId xmlns:p14="http://schemas.microsoft.com/office/powerpoint/2010/main" val="1294407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302684" y="86720"/>
            <a:ext cx="10749629" cy="804351"/>
          </a:xfrm>
        </p:spPr>
        <p:txBody>
          <a:bodyPr/>
          <a:lstStyle/>
          <a:p>
            <a:r>
              <a:rPr lang="en-US" sz="2800" b="1" dirty="0"/>
              <a:t>Sample Output: Top Influencers for Marketing Community</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11</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1304005"/>
            <a:ext cx="11588749" cy="4812910"/>
          </a:xfrm>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4593" y="1205645"/>
            <a:ext cx="1867992" cy="24929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8908" y="1205335"/>
            <a:ext cx="2056201" cy="243355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557" y="3749443"/>
            <a:ext cx="1693581" cy="248391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0157" y="3749443"/>
            <a:ext cx="1798674" cy="239377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1654" y="3808052"/>
            <a:ext cx="1858603" cy="23744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7927" y="3868741"/>
            <a:ext cx="1719192" cy="231379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997" y="1205645"/>
            <a:ext cx="1870428" cy="257087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0405" y="1205645"/>
            <a:ext cx="1887208" cy="2570876"/>
          </a:xfrm>
          <a:prstGeom prst="rect">
            <a:avLst/>
          </a:prstGeom>
        </p:spPr>
      </p:pic>
    </p:spTree>
    <p:extLst>
      <p:ext uri="{BB962C8B-B14F-4D97-AF65-F5344CB8AC3E}">
        <p14:creationId xmlns:p14="http://schemas.microsoft.com/office/powerpoint/2010/main" val="85597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Sample Output: Top Influencers for Stevens Institute of Technology</a:t>
            </a:r>
            <a:br>
              <a:rPr lang="en-US" dirty="0"/>
            </a:br>
            <a:endParaRPr lang="en-US" dirty="0"/>
          </a:p>
        </p:txBody>
      </p:sp>
      <p:sp>
        <p:nvSpPr>
          <p:cNvPr id="4" name="Slide Number Placeholder 3"/>
          <p:cNvSpPr>
            <a:spLocks noGrp="1"/>
          </p:cNvSpPr>
          <p:nvPr>
            <p:ph type="sldNum" sz="quarter" idx="11"/>
          </p:nvPr>
        </p:nvSpPr>
        <p:spPr/>
        <p:txBody>
          <a:bodyPr/>
          <a:lstStyle/>
          <a:p>
            <a:fld id="{A117118A-BC41-4913-9A97-0BB9DC74274E}" type="slidenum">
              <a:rPr lang="en-US" smtClean="0">
                <a:solidFill>
                  <a:prstClr val="black"/>
                </a:solidFill>
              </a:rPr>
              <a:pPr/>
              <a:t>12</a:t>
            </a:fld>
            <a:endParaRPr lang="en-US" dirty="0">
              <a:solidFill>
                <a:prstClr val="black"/>
              </a:solidFill>
            </a:endParaRPr>
          </a:p>
        </p:txBody>
      </p:sp>
      <p:sp>
        <p:nvSpPr>
          <p:cNvPr id="5" name="Text Placeholder 4"/>
          <p:cNvSpPr>
            <a:spLocks noGrp="1"/>
          </p:cNvSpPr>
          <p:nvPr>
            <p:ph type="body" sz="quarter" idx="15"/>
          </p:nvPr>
        </p:nvSpPr>
        <p:spPr>
          <a:xfrm>
            <a:off x="302684" y="1139687"/>
            <a:ext cx="11588749" cy="4977228"/>
          </a:xfrm>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14" y="1481446"/>
            <a:ext cx="7265661" cy="466476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9550" y="1375429"/>
            <a:ext cx="1592746" cy="237409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935" y="1358169"/>
            <a:ext cx="1831719" cy="240460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9551" y="4012609"/>
            <a:ext cx="1592746" cy="215348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6081" y="3948913"/>
            <a:ext cx="1615346" cy="2217375"/>
          </a:xfrm>
          <a:prstGeom prst="rect">
            <a:avLst/>
          </a:prstGeom>
        </p:spPr>
      </p:pic>
    </p:spTree>
    <p:extLst>
      <p:ext uri="{BB962C8B-B14F-4D97-AF65-F5344CB8AC3E}">
        <p14:creationId xmlns:p14="http://schemas.microsoft.com/office/powerpoint/2010/main" val="3452763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302684" y="1179442"/>
            <a:ext cx="11576539" cy="4916557"/>
          </a:xfrm>
        </p:spPr>
        <p:txBody>
          <a:bodyPr/>
          <a:lstStyle/>
          <a:p>
            <a:pPr>
              <a:spcBef>
                <a:spcPct val="20000"/>
              </a:spcBef>
              <a:spcAft>
                <a:spcPts val="0"/>
              </a:spcAft>
              <a:defRPr/>
            </a:pPr>
            <a:r>
              <a:rPr lang="en-US" b="1" dirty="0"/>
              <a:t>Methodology 1 : Correlation Method</a:t>
            </a:r>
          </a:p>
          <a:p>
            <a:pPr marL="342900" lvl="0" indent="-342900">
              <a:spcBef>
                <a:spcPct val="20000"/>
              </a:spcBef>
              <a:spcAft>
                <a:spcPts val="0"/>
              </a:spcAft>
              <a:buFont typeface="Arial"/>
              <a:buChar char="•"/>
              <a:defRPr/>
            </a:pPr>
            <a:endParaRPr lang="en-US" dirty="0"/>
          </a:p>
          <a:p>
            <a:pPr marL="342900" lvl="0" indent="-342900">
              <a:spcBef>
                <a:spcPct val="20000"/>
              </a:spcBef>
              <a:spcAft>
                <a:spcPts val="0"/>
              </a:spcAft>
              <a:buFont typeface="Arial"/>
              <a:buChar char="•"/>
              <a:defRPr/>
            </a:pPr>
            <a:r>
              <a:rPr lang="en-US" dirty="0"/>
              <a:t>Weight of an action (Ex. Retweets) is inversely proportional to its strength of correlation with the other two actions (Favorites and Mentions).</a:t>
            </a:r>
            <a:br>
              <a:rPr lang="en-US" dirty="0"/>
            </a:br>
            <a:endParaRPr lang="en-US" dirty="0"/>
          </a:p>
          <a:p>
            <a:pPr lvl="5" indent="0">
              <a:buNone/>
              <a:defRPr/>
            </a:pPr>
            <a:r>
              <a:rPr lang="en-US" sz="1800" dirty="0">
                <a:latin typeface="Century Gothic" panose="020B0502020202020204" pitchFamily="34" charset="0"/>
              </a:rPr>
              <a:t>a = 3 – (|</a:t>
            </a:r>
            <a:r>
              <a:rPr lang="el-GR" sz="1800" dirty="0">
                <a:latin typeface="Century Gothic" panose="020B0502020202020204" pitchFamily="34" charset="0"/>
              </a:rPr>
              <a:t>ρ</a:t>
            </a:r>
            <a:r>
              <a:rPr lang="en-US" sz="1800" baseline="-25000" dirty="0">
                <a:latin typeface="Century Gothic" panose="020B0502020202020204" pitchFamily="34" charset="0"/>
              </a:rPr>
              <a:t>RT &amp; Fav</a:t>
            </a:r>
            <a:r>
              <a:rPr lang="en-US" sz="1800" dirty="0">
                <a:latin typeface="Century Gothic" panose="020B0502020202020204" pitchFamily="34" charset="0"/>
              </a:rPr>
              <a:t>| + |</a:t>
            </a:r>
            <a:r>
              <a:rPr lang="el-GR" sz="1800" dirty="0">
                <a:latin typeface="Century Gothic" panose="020B0502020202020204" pitchFamily="34" charset="0"/>
              </a:rPr>
              <a:t>ρ</a:t>
            </a:r>
            <a:r>
              <a:rPr lang="en-US" sz="1800" baseline="-25000" dirty="0">
                <a:latin typeface="Century Gothic" panose="020B0502020202020204" pitchFamily="34" charset="0"/>
              </a:rPr>
              <a:t>RT &amp; </a:t>
            </a:r>
            <a:r>
              <a:rPr lang="en-US" sz="1800" baseline="-25000" dirty="0" err="1">
                <a:latin typeface="Century Gothic" panose="020B0502020202020204" pitchFamily="34" charset="0"/>
              </a:rPr>
              <a:t>Mtn</a:t>
            </a:r>
            <a:r>
              <a:rPr lang="en-US" sz="1800" dirty="0">
                <a:latin typeface="Century Gothic" panose="020B0502020202020204" pitchFamily="34" charset="0"/>
              </a:rPr>
              <a:t>|)</a:t>
            </a:r>
          </a:p>
          <a:p>
            <a:pPr lvl="5" indent="0">
              <a:buNone/>
              <a:defRPr/>
            </a:pPr>
            <a:r>
              <a:rPr lang="en-US" sz="1800" dirty="0">
                <a:latin typeface="Century Gothic" panose="020B0502020202020204" pitchFamily="34" charset="0"/>
              </a:rPr>
              <a:t>b = 3 – (|</a:t>
            </a:r>
            <a:r>
              <a:rPr lang="el-GR" sz="1800" dirty="0">
                <a:latin typeface="Century Gothic" panose="020B0502020202020204" pitchFamily="34" charset="0"/>
              </a:rPr>
              <a:t>ρ</a:t>
            </a:r>
            <a:r>
              <a:rPr lang="en-US" sz="1800" baseline="-25000" dirty="0">
                <a:latin typeface="Century Gothic" panose="020B0502020202020204" pitchFamily="34" charset="0"/>
              </a:rPr>
              <a:t>Fav &amp; RT</a:t>
            </a:r>
            <a:r>
              <a:rPr lang="en-US" sz="1800" dirty="0">
                <a:latin typeface="Century Gothic" panose="020B0502020202020204" pitchFamily="34" charset="0"/>
              </a:rPr>
              <a:t>| + |</a:t>
            </a:r>
            <a:r>
              <a:rPr lang="el-GR" sz="1800" dirty="0">
                <a:latin typeface="Century Gothic" panose="020B0502020202020204" pitchFamily="34" charset="0"/>
              </a:rPr>
              <a:t>ρ</a:t>
            </a:r>
            <a:r>
              <a:rPr lang="en-US" sz="1800" baseline="-25000" dirty="0">
                <a:latin typeface="Century Gothic" panose="020B0502020202020204" pitchFamily="34" charset="0"/>
              </a:rPr>
              <a:t>Fav &amp; </a:t>
            </a:r>
            <a:r>
              <a:rPr lang="en-US" sz="1800" baseline="-25000" dirty="0" err="1">
                <a:latin typeface="Century Gothic" panose="020B0502020202020204" pitchFamily="34" charset="0"/>
              </a:rPr>
              <a:t>Mtn</a:t>
            </a:r>
            <a:r>
              <a:rPr lang="en-US" sz="1800" dirty="0">
                <a:latin typeface="Century Gothic" panose="020B0502020202020204" pitchFamily="34" charset="0"/>
              </a:rPr>
              <a:t>|)</a:t>
            </a:r>
          </a:p>
          <a:p>
            <a:pPr lvl="5" indent="0">
              <a:buNone/>
              <a:defRPr/>
            </a:pPr>
            <a:r>
              <a:rPr lang="en-US" sz="1800" dirty="0">
                <a:latin typeface="Century Gothic" panose="020B0502020202020204" pitchFamily="34" charset="0"/>
              </a:rPr>
              <a:t>c = 3 – (|</a:t>
            </a:r>
            <a:r>
              <a:rPr lang="el-GR" sz="1800" dirty="0">
                <a:latin typeface="Century Gothic" panose="020B0502020202020204" pitchFamily="34" charset="0"/>
              </a:rPr>
              <a:t>ρ</a:t>
            </a:r>
            <a:r>
              <a:rPr lang="en-US" sz="1800" baseline="-25000" dirty="0" err="1">
                <a:latin typeface="Century Gothic" panose="020B0502020202020204" pitchFamily="34" charset="0"/>
              </a:rPr>
              <a:t>Mtn</a:t>
            </a:r>
            <a:r>
              <a:rPr lang="en-US" sz="1800" baseline="-25000" dirty="0">
                <a:latin typeface="Century Gothic" panose="020B0502020202020204" pitchFamily="34" charset="0"/>
              </a:rPr>
              <a:t> &amp; RT</a:t>
            </a:r>
            <a:r>
              <a:rPr lang="en-US" sz="1800" dirty="0">
                <a:latin typeface="Century Gothic" panose="020B0502020202020204" pitchFamily="34" charset="0"/>
              </a:rPr>
              <a:t>| + |</a:t>
            </a:r>
            <a:r>
              <a:rPr lang="el-GR" sz="1800" dirty="0">
                <a:latin typeface="Century Gothic" panose="020B0502020202020204" pitchFamily="34" charset="0"/>
              </a:rPr>
              <a:t>ρ</a:t>
            </a:r>
            <a:r>
              <a:rPr lang="en-US" sz="1800" baseline="-25000" dirty="0" err="1">
                <a:latin typeface="Century Gothic" panose="020B0502020202020204" pitchFamily="34" charset="0"/>
              </a:rPr>
              <a:t>Mtn</a:t>
            </a:r>
            <a:r>
              <a:rPr lang="en-US" sz="1800" baseline="-25000" dirty="0">
                <a:latin typeface="Century Gothic" panose="020B0502020202020204" pitchFamily="34" charset="0"/>
              </a:rPr>
              <a:t> &amp; Fav</a:t>
            </a:r>
            <a:r>
              <a:rPr lang="en-US" sz="1800" dirty="0">
                <a:latin typeface="Century Gothic" panose="020B0502020202020204" pitchFamily="34" charset="0"/>
              </a:rPr>
              <a:t>|)</a:t>
            </a:r>
          </a:p>
          <a:p>
            <a:pPr marL="228600" lvl="0" indent="-228600" defTabSz="914400">
              <a:lnSpc>
                <a:spcPct val="90000"/>
              </a:lnSpc>
              <a:spcBef>
                <a:spcPts val="1000"/>
              </a:spcBef>
              <a:spcAft>
                <a:spcPts val="0"/>
              </a:spcAft>
              <a:buFont typeface="Arial" panose="020B0604020202020204" pitchFamily="34" charset="0"/>
              <a:buChar char="•"/>
              <a:defRPr/>
            </a:pPr>
            <a:endParaRPr lang="en-US" dirty="0"/>
          </a:p>
          <a:p>
            <a:pPr marL="228600" lvl="0" indent="-228600" defTabSz="914400">
              <a:lnSpc>
                <a:spcPct val="90000"/>
              </a:lnSpc>
              <a:spcBef>
                <a:spcPts val="1000"/>
              </a:spcBef>
              <a:spcAft>
                <a:spcPts val="0"/>
              </a:spcAft>
              <a:buFont typeface="Arial" panose="020B0604020202020204" pitchFamily="34" charset="0"/>
              <a:buChar char="•"/>
              <a:defRPr/>
            </a:pPr>
            <a:r>
              <a:rPr lang="en-US" dirty="0"/>
              <a:t>Normalizing  a, b, c, we get weights </a:t>
            </a:r>
          </a:p>
          <a:p>
            <a:pPr lvl="5" indent="0" defTabSz="914400">
              <a:lnSpc>
                <a:spcPct val="90000"/>
              </a:lnSpc>
              <a:spcBef>
                <a:spcPts val="1000"/>
              </a:spcBef>
              <a:buNone/>
              <a:defRPr/>
            </a:pPr>
            <a:r>
              <a:rPr lang="en-US" sz="1800" dirty="0">
                <a:latin typeface="Century Gothic" panose="020B0502020202020204" pitchFamily="34" charset="0"/>
              </a:rPr>
              <a:t>w1 (Retweets Weight) = a / (a + b + c)</a:t>
            </a:r>
          </a:p>
          <a:p>
            <a:pPr lvl="5" indent="0" defTabSz="914400">
              <a:lnSpc>
                <a:spcPct val="90000"/>
              </a:lnSpc>
              <a:spcBef>
                <a:spcPts val="1000"/>
              </a:spcBef>
              <a:buNone/>
              <a:defRPr/>
            </a:pPr>
            <a:r>
              <a:rPr lang="en-US" sz="1800" dirty="0">
                <a:latin typeface="Century Gothic" panose="020B0502020202020204" pitchFamily="34" charset="0"/>
              </a:rPr>
              <a:t>w2 (Favorites Weight)  = b / (a + b + c)</a:t>
            </a:r>
          </a:p>
          <a:p>
            <a:pPr lvl="5" indent="0" defTabSz="914400">
              <a:lnSpc>
                <a:spcPct val="90000"/>
              </a:lnSpc>
              <a:spcBef>
                <a:spcPts val="1000"/>
              </a:spcBef>
              <a:buNone/>
              <a:defRPr/>
            </a:pPr>
            <a:r>
              <a:rPr lang="en-US" sz="1800" dirty="0">
                <a:latin typeface="Century Gothic" panose="020B0502020202020204" pitchFamily="34" charset="0"/>
              </a:rPr>
              <a:t>w3 (Mentions Weight) = c / (a + b + c)</a:t>
            </a:r>
          </a:p>
          <a:p>
            <a:r>
              <a:rPr lang="en-US" dirty="0"/>
              <a:t> </a:t>
            </a:r>
          </a:p>
          <a:p>
            <a:pPr marL="0" indent="0">
              <a:spcBef>
                <a:spcPct val="20000"/>
              </a:spcBef>
              <a:spcAft>
                <a:spcPts val="0"/>
              </a:spcAft>
              <a:buNone/>
              <a:defRPr/>
            </a:pPr>
            <a:endParaRPr lang="en-US" b="1" dirty="0"/>
          </a:p>
          <a:p>
            <a:pPr marL="0" indent="0">
              <a:spcBef>
                <a:spcPct val="20000"/>
              </a:spcBef>
              <a:spcAft>
                <a:spcPts val="0"/>
              </a:spcAft>
              <a:buNone/>
              <a:defRPr/>
            </a:pPr>
            <a:r>
              <a:rPr lang="en-US" b="1" dirty="0"/>
              <a:t>	</a:t>
            </a:r>
            <a:endParaRPr lang="en-US" sz="1600" dirty="0">
              <a:latin typeface="Century Gothic" panose="020B0502020202020204" pitchFamily="34" charset="0"/>
            </a:endParaRPr>
          </a:p>
        </p:txBody>
      </p:sp>
      <p:sp>
        <p:nvSpPr>
          <p:cNvPr id="2" name="Title 1"/>
          <p:cNvSpPr>
            <a:spLocks noGrp="1"/>
          </p:cNvSpPr>
          <p:nvPr>
            <p:ph type="title"/>
          </p:nvPr>
        </p:nvSpPr>
        <p:spPr>
          <a:xfrm>
            <a:off x="302684" y="274638"/>
            <a:ext cx="10564925" cy="679519"/>
          </a:xfrm>
        </p:spPr>
        <p:txBody>
          <a:bodyPr/>
          <a:lstStyle/>
          <a:p>
            <a:r>
              <a:rPr lang="en-US" dirty="0"/>
              <a:t>Weighting Methodologies</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13</a:t>
            </a:fld>
            <a:endParaRPr lang="en-US" sz="1000" dirty="0">
              <a:solidFill>
                <a:schemeClr val="tx1">
                  <a:tint val="75000"/>
                </a:schemeClr>
              </a:solidFill>
              <a:latin typeface="Century Gothic"/>
              <a:cs typeface="Century Gothic"/>
            </a:endParaRPr>
          </a:p>
        </p:txBody>
      </p:sp>
    </p:spTree>
    <p:extLst>
      <p:ext uri="{BB962C8B-B14F-4D97-AF65-F5344CB8AC3E}">
        <p14:creationId xmlns:p14="http://schemas.microsoft.com/office/powerpoint/2010/main" val="1046471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14</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689113"/>
            <a:ext cx="11588749" cy="5427802"/>
          </a:xfrm>
        </p:spPr>
        <p:txBody>
          <a:bodyPr/>
          <a:lstStyle/>
          <a:p>
            <a:pPr>
              <a:spcBef>
                <a:spcPct val="20000"/>
              </a:spcBef>
              <a:spcAft>
                <a:spcPts val="0"/>
              </a:spcAft>
              <a:defRPr/>
            </a:pPr>
            <a:r>
              <a:rPr lang="en-US" b="1" dirty="0"/>
              <a:t>Methodology 2 : Frequency Method</a:t>
            </a:r>
          </a:p>
          <a:p>
            <a:pPr>
              <a:spcBef>
                <a:spcPct val="20000"/>
              </a:spcBef>
              <a:spcAft>
                <a:spcPts val="0"/>
              </a:spcAft>
              <a:defRPr/>
            </a:pPr>
            <a:endParaRPr lang="en-US" dirty="0"/>
          </a:p>
          <a:p>
            <a:pPr marL="285750" indent="-285750">
              <a:buFont typeface="Arial" panose="020B0604020202020204" pitchFamily="34" charset="0"/>
              <a:buChar char="•"/>
            </a:pPr>
            <a:r>
              <a:rPr lang="en-US" dirty="0"/>
              <a:t>The more frequent an action (retweet, favorite, mention) is, more the weight is given to it.</a:t>
            </a:r>
          </a:p>
          <a:p>
            <a:r>
              <a:rPr lang="en-US" dirty="0"/>
              <a:t>		Let,  </a:t>
            </a:r>
          </a:p>
          <a:p>
            <a:r>
              <a:rPr lang="en-US" dirty="0"/>
              <a:t>			a = Total Number of Retweets done by a particular user </a:t>
            </a:r>
            <a:br>
              <a:rPr lang="en-US" dirty="0"/>
            </a:br>
            <a:r>
              <a:rPr lang="en-US" dirty="0"/>
              <a:t>			b = Total Number of Favorited Posts for a particular user</a:t>
            </a:r>
            <a:br>
              <a:rPr lang="en-US" dirty="0"/>
            </a:br>
            <a:r>
              <a:rPr lang="en-US" dirty="0"/>
              <a:t>			c = Total Number of Mentions done by a particular user  </a:t>
            </a:r>
          </a:p>
          <a:p>
            <a:endParaRPr lang="en-US" dirty="0"/>
          </a:p>
          <a:p>
            <a:pPr marL="285750" indent="-285750">
              <a:buFont typeface="Arial" panose="020B0604020202020204" pitchFamily="34" charset="0"/>
              <a:buChar char="•"/>
            </a:pPr>
            <a:r>
              <a:rPr lang="en-US" dirty="0"/>
              <a:t>Normalizing  a, b, c, we get weights </a:t>
            </a:r>
          </a:p>
          <a:p>
            <a:r>
              <a:rPr lang="en-US" sz="1800" dirty="0">
                <a:latin typeface="Century Gothic" panose="020B0502020202020204" pitchFamily="34" charset="0"/>
              </a:rPr>
              <a:t>			w1(Retweet Weight) =  ( a / (a + b + c) )</a:t>
            </a:r>
            <a:br>
              <a:rPr lang="en-US" sz="1800" dirty="0">
                <a:latin typeface="Century Gothic" panose="020B0502020202020204" pitchFamily="34" charset="0"/>
              </a:rPr>
            </a:br>
            <a:r>
              <a:rPr lang="en-US" sz="1800" dirty="0">
                <a:latin typeface="Century Gothic" panose="020B0502020202020204" pitchFamily="34" charset="0"/>
              </a:rPr>
              <a:t>			w2(Favorite Weight) =  ( b / (a + b + c) )</a:t>
            </a:r>
            <a:br>
              <a:rPr lang="en-US" sz="1800" dirty="0">
                <a:latin typeface="Century Gothic" panose="020B0502020202020204" pitchFamily="34" charset="0"/>
              </a:rPr>
            </a:br>
            <a:r>
              <a:rPr lang="en-US" sz="1800" dirty="0">
                <a:latin typeface="Century Gothic" panose="020B0502020202020204" pitchFamily="34" charset="0"/>
              </a:rPr>
              <a:t>			w3(Mention Weight) =  ( c / (a + b + c) )   </a:t>
            </a:r>
          </a:p>
          <a:p>
            <a:endParaRPr lang="en-US" dirty="0"/>
          </a:p>
        </p:txBody>
      </p:sp>
    </p:spTree>
    <p:extLst>
      <p:ext uri="{BB962C8B-B14F-4D97-AF65-F5344CB8AC3E}">
        <p14:creationId xmlns:p14="http://schemas.microsoft.com/office/powerpoint/2010/main" val="782970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15</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450575"/>
            <a:ext cx="11588749" cy="5666342"/>
          </a:xfrm>
        </p:spPr>
        <p:txBody>
          <a:bodyPr/>
          <a:lstStyle/>
          <a:p>
            <a:pPr>
              <a:spcBef>
                <a:spcPct val="20000"/>
              </a:spcBef>
              <a:spcAft>
                <a:spcPts val="0"/>
              </a:spcAft>
              <a:defRPr/>
            </a:pPr>
            <a:r>
              <a:rPr lang="en-US" b="1" dirty="0"/>
              <a:t>Methodology 3 : Inverse Frequency Method</a:t>
            </a:r>
          </a:p>
          <a:p>
            <a:pPr>
              <a:spcBef>
                <a:spcPct val="20000"/>
              </a:spcBef>
              <a:spcAft>
                <a:spcPts val="0"/>
              </a:spcAft>
              <a:defRPr/>
            </a:pPr>
            <a:endParaRPr lang="en-US" b="1" dirty="0"/>
          </a:p>
          <a:p>
            <a:pPr marL="285750" indent="-285750">
              <a:buFont typeface="Arial" panose="020B0604020202020204" pitchFamily="34" charset="0"/>
              <a:buChar char="•"/>
            </a:pPr>
            <a:r>
              <a:rPr lang="en-US" dirty="0"/>
              <a:t>The less frequent an action (retweet, favorite, mention) is, more the weight is given to it.</a:t>
            </a:r>
          </a:p>
          <a:p>
            <a:r>
              <a:rPr lang="en-US" dirty="0"/>
              <a:t>		Let,</a:t>
            </a:r>
            <a:br>
              <a:rPr lang="en-US" dirty="0"/>
            </a:br>
            <a:r>
              <a:rPr lang="en-US" dirty="0"/>
              <a:t>			p = Total Number of Retweets done by a particular user </a:t>
            </a:r>
            <a:br>
              <a:rPr lang="en-US" dirty="0"/>
            </a:br>
            <a:r>
              <a:rPr lang="en-US" dirty="0"/>
              <a:t>			q = Total Number of Favorited Posts for a particular user </a:t>
            </a:r>
            <a:br>
              <a:rPr lang="en-US" dirty="0"/>
            </a:br>
            <a:r>
              <a:rPr lang="en-US" dirty="0"/>
              <a:t>			r = Total Number of Mentions done by a particular user </a:t>
            </a:r>
          </a:p>
          <a:p>
            <a:r>
              <a:rPr lang="en-US" dirty="0"/>
              <a:t>		Then</a:t>
            </a:r>
          </a:p>
          <a:p>
            <a:r>
              <a:rPr lang="en-US" sz="1800" dirty="0">
                <a:latin typeface="Century Gothic" panose="020B0502020202020204" pitchFamily="34" charset="0"/>
              </a:rPr>
              <a:t>			a =  1 -  ( p / (p + q + r) )</a:t>
            </a:r>
            <a:br>
              <a:rPr lang="en-US" sz="1800" dirty="0">
                <a:latin typeface="Century Gothic" panose="020B0502020202020204" pitchFamily="34" charset="0"/>
              </a:rPr>
            </a:br>
            <a:r>
              <a:rPr lang="en-US" sz="1800" dirty="0">
                <a:latin typeface="Century Gothic" panose="020B0502020202020204" pitchFamily="34" charset="0"/>
              </a:rPr>
              <a:t>			b =  1 -  ( q / </a:t>
            </a:r>
            <a:r>
              <a:rPr lang="en-US" dirty="0">
                <a:latin typeface="Century Gothic" panose="020B0502020202020204" pitchFamily="34" charset="0"/>
              </a:rPr>
              <a:t>(p + q + r) </a:t>
            </a:r>
            <a:r>
              <a:rPr lang="en-US" sz="1800" dirty="0">
                <a:latin typeface="Century Gothic" panose="020B0502020202020204" pitchFamily="34" charset="0"/>
              </a:rPr>
              <a:t>)</a:t>
            </a:r>
            <a:br>
              <a:rPr lang="en-US" sz="1800" dirty="0">
                <a:latin typeface="Century Gothic" panose="020B0502020202020204" pitchFamily="34" charset="0"/>
              </a:rPr>
            </a:br>
            <a:r>
              <a:rPr lang="en-US" sz="1800" dirty="0">
                <a:latin typeface="Century Gothic" panose="020B0502020202020204" pitchFamily="34" charset="0"/>
              </a:rPr>
              <a:t>			c =  1 -  ( r / </a:t>
            </a:r>
            <a:r>
              <a:rPr lang="en-US" dirty="0">
                <a:latin typeface="Century Gothic" panose="020B0502020202020204" pitchFamily="34" charset="0"/>
              </a:rPr>
              <a:t>(p + q + r) </a:t>
            </a:r>
            <a:r>
              <a:rPr lang="en-US" sz="1800" dirty="0">
                <a:latin typeface="Century Gothic" panose="020B0502020202020204" pitchFamily="34" charset="0"/>
              </a:rPr>
              <a:t>)</a:t>
            </a:r>
            <a:r>
              <a:rPr lang="en-US" dirty="0">
                <a:latin typeface="Century Gothic" panose="020B0502020202020204" pitchFamily="34" charset="0"/>
              </a:rPr>
              <a:t>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values a, b, and c are normalized to get the weights w1, w2 and w3. </a:t>
            </a:r>
          </a:p>
          <a:p>
            <a:r>
              <a:rPr lang="en-US" dirty="0"/>
              <a:t>			w1 (Retweets weight) = a /  (a + b + c)</a:t>
            </a:r>
            <a:br>
              <a:rPr lang="en-US" dirty="0"/>
            </a:br>
            <a:r>
              <a:rPr lang="en-US" dirty="0"/>
              <a:t>			w2 (Favorites weight) =  b /  (a + b + c)</a:t>
            </a:r>
            <a:br>
              <a:rPr lang="en-US" dirty="0"/>
            </a:br>
            <a:r>
              <a:rPr lang="en-US" dirty="0"/>
              <a:t>			w3 (Mentions weight) = c /  (a + b + c) </a:t>
            </a:r>
          </a:p>
          <a:p>
            <a:pPr marL="285750"/>
            <a:endParaRPr lang="en-US" dirty="0">
              <a:latin typeface="Century Gothic" panose="020B0502020202020204" pitchFamily="34" charset="0"/>
            </a:endParaRPr>
          </a:p>
          <a:p>
            <a:endParaRPr lang="en-US" dirty="0"/>
          </a:p>
        </p:txBody>
      </p:sp>
    </p:spTree>
    <p:extLst>
      <p:ext uri="{BB962C8B-B14F-4D97-AF65-F5344CB8AC3E}">
        <p14:creationId xmlns:p14="http://schemas.microsoft.com/office/powerpoint/2010/main" val="3876939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the Overall Results</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16</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1007165"/>
            <a:ext cx="11588749" cy="5109750"/>
          </a:xfrm>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659" y="1007164"/>
            <a:ext cx="9064281" cy="5127879"/>
          </a:xfrm>
          <a:prstGeom prst="rect">
            <a:avLst/>
          </a:prstGeom>
        </p:spPr>
      </p:pic>
    </p:spTree>
    <p:extLst>
      <p:ext uri="{BB962C8B-B14F-4D97-AF65-F5344CB8AC3E}">
        <p14:creationId xmlns:p14="http://schemas.microsoft.com/office/powerpoint/2010/main" val="3095602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84" y="1589916"/>
            <a:ext cx="11576539" cy="4678362"/>
          </a:xfrm>
        </p:spPr>
        <p:txBody>
          <a:bodyPr/>
          <a:lstStyle/>
          <a:p>
            <a:pPr marL="285750" indent="-285750">
              <a:buFont typeface="Arial" panose="020B0604020202020204" pitchFamily="34" charset="0"/>
              <a:buChar char="•"/>
            </a:pPr>
            <a:r>
              <a:rPr lang="en-US" dirty="0"/>
              <a:t>The queries which are used to extract twitter handles, are able to extract all the relevant twitter handles for the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identified twitter handles are active and authentic.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are considering Retweets, Favorites and Mentions as a proxy for influence.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a:t>
            </a:r>
            <a:r>
              <a:rPr lang="en-US" b="1" dirty="0"/>
              <a:t> </a:t>
            </a:r>
            <a:r>
              <a:rPr lang="en-US" dirty="0"/>
              <a:t>believe that an influencer for a particular person keeps on changing with time, which is why we analyze the past two years of data for any given twitter handle. </a:t>
            </a:r>
            <a:endParaRPr lang="en-US" b="1" dirty="0"/>
          </a:p>
          <a:p>
            <a:endParaRPr lang="en-US" dirty="0"/>
          </a:p>
          <a:p>
            <a:endParaRPr lang="en-US" dirty="0"/>
          </a:p>
        </p:txBody>
      </p:sp>
      <p:sp>
        <p:nvSpPr>
          <p:cNvPr id="3" name="Title 2"/>
          <p:cNvSpPr>
            <a:spLocks noGrp="1"/>
          </p:cNvSpPr>
          <p:nvPr>
            <p:ph type="title"/>
          </p:nvPr>
        </p:nvSpPr>
        <p:spPr>
          <a:xfrm>
            <a:off x="302684" y="499924"/>
            <a:ext cx="10564925" cy="709151"/>
          </a:xfrm>
        </p:spPr>
        <p:txBody>
          <a:bodyPr/>
          <a:lstStyle/>
          <a:p>
            <a:r>
              <a:rPr lang="en-US" dirty="0"/>
              <a:t>Assumptions</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17</a:t>
            </a:fld>
            <a:endParaRPr lang="en-US" sz="1000" dirty="0">
              <a:solidFill>
                <a:schemeClr val="tx1">
                  <a:tint val="75000"/>
                </a:schemeClr>
              </a:solidFill>
              <a:latin typeface="Century Gothic"/>
              <a:cs typeface="Century Gothic"/>
            </a:endParaRPr>
          </a:p>
        </p:txBody>
      </p:sp>
    </p:spTree>
    <p:extLst>
      <p:ext uri="{BB962C8B-B14F-4D97-AF65-F5344CB8AC3E}">
        <p14:creationId xmlns:p14="http://schemas.microsoft.com/office/powerpoint/2010/main" val="395558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4" y="406872"/>
            <a:ext cx="10564925" cy="745779"/>
          </a:xfrm>
        </p:spPr>
        <p:txBody>
          <a:bodyPr/>
          <a:lstStyle/>
          <a:p>
            <a:r>
              <a:rPr lang="en-US" dirty="0"/>
              <a:t>Limitations for this project</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18</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1391480"/>
            <a:ext cx="11588749" cy="4977228"/>
          </a:xfrm>
        </p:spPr>
        <p:txBody>
          <a:bodyPr/>
          <a:lstStyle/>
          <a:p>
            <a:pPr marL="285750" indent="-285750">
              <a:buFont typeface="Arial" panose="020B0604020202020204" pitchFamily="34" charset="0"/>
              <a:buChar char="•"/>
            </a:pPr>
            <a:r>
              <a:rPr lang="en-US" dirty="0"/>
              <a:t>Not every person is available on twitter. This limits our target set on which the analysis is done.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are limitations on the amount of data that can be extracted using Twitter APIs.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Identifying people at the top can be tricky as their titles can vary. So we need to search using multiple query list. This list has to be as exhaustive as possible so that we do not miss any group of people with a particular title.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Some people may not put their designation in the profile description due to compliance rules of their organization or their own choice. There is no way we can track such handles through our algorithm and hence we are unable to include them in the analysis.</a:t>
            </a:r>
          </a:p>
          <a:p>
            <a:endParaRPr lang="en-US" dirty="0"/>
          </a:p>
          <a:p>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2617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4" y="380656"/>
            <a:ext cx="10564925" cy="611141"/>
          </a:xfrm>
        </p:spPr>
        <p:txBody>
          <a:bodyPr/>
          <a:lstStyle/>
          <a:p>
            <a:r>
              <a:rPr lang="en-US" dirty="0"/>
              <a:t>Applications of this Project</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19</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1325217"/>
            <a:ext cx="11588749" cy="4672428"/>
          </a:xfrm>
        </p:spPr>
        <p:txBody>
          <a:bodyPr/>
          <a:lstStyle/>
          <a:p>
            <a:pPr marL="285750" indent="-285750">
              <a:buFont typeface="Arial" panose="020B0604020202020204" pitchFamily="34" charset="0"/>
              <a:buChar char="•"/>
            </a:pPr>
            <a:r>
              <a:rPr lang="en-US" dirty="0"/>
              <a:t>It can be a very powerful tool for companies who want to market their product.</a:t>
            </a:r>
          </a:p>
          <a:p>
            <a:pPr marL="285750" indent="-285750">
              <a:buFont typeface="Arial" panose="020B0604020202020204" pitchFamily="34" charset="0"/>
              <a:buChar char="•"/>
            </a:pPr>
            <a:r>
              <a:rPr lang="en-US" dirty="0"/>
              <a:t>An influencer can be invited as a keynote speaker to the corporate events of the company.</a:t>
            </a:r>
          </a:p>
          <a:p>
            <a:pPr marL="285750" indent="-285750">
              <a:buFont typeface="Arial" panose="020B0604020202020204" pitchFamily="34" charset="0"/>
              <a:buChar char="•"/>
            </a:pPr>
            <a:r>
              <a:rPr lang="en-US" dirty="0"/>
              <a:t>Influencers could share their expertise which can contribute to the development of the company. </a:t>
            </a:r>
          </a:p>
          <a:p>
            <a:pPr marL="285750" indent="-285750">
              <a:buFont typeface="Arial" panose="020B0604020202020204" pitchFamily="34" charset="0"/>
              <a:buChar char="•"/>
            </a:pPr>
            <a:r>
              <a:rPr lang="en-US" dirty="0"/>
              <a:t>Influencer marketing also helps company's search engine ranking</a:t>
            </a:r>
          </a:p>
          <a:p>
            <a:pPr marL="285750" indent="-285750">
              <a:buFont typeface="Arial" panose="020B0604020202020204" pitchFamily="34" charset="0"/>
              <a:buChar char="•"/>
            </a:pPr>
            <a:r>
              <a:rPr lang="en-US" dirty="0"/>
              <a:t>A look at Google Trends illustrates a burgeoning growth of influencer marketing.</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pic>
        <p:nvPicPr>
          <p:cNvPr id="6" name="image01.png"/>
          <p:cNvPicPr/>
          <p:nvPr/>
        </p:nvPicPr>
        <p:blipFill>
          <a:blip r:embed="rId2"/>
          <a:srcRect/>
          <a:stretch>
            <a:fillRect/>
          </a:stretch>
        </p:blipFill>
        <p:spPr>
          <a:xfrm>
            <a:off x="1672942" y="3414413"/>
            <a:ext cx="8438468" cy="2823888"/>
          </a:xfrm>
          <a:prstGeom prst="rect">
            <a:avLst/>
          </a:prstGeom>
          <a:ln/>
        </p:spPr>
      </p:pic>
    </p:spTree>
    <p:extLst>
      <p:ext uri="{BB962C8B-B14F-4D97-AF65-F5344CB8AC3E}">
        <p14:creationId xmlns:p14="http://schemas.microsoft.com/office/powerpoint/2010/main" val="3618236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684" y="344556"/>
            <a:ext cx="10564925" cy="1073081"/>
          </a:xfrm>
        </p:spPr>
        <p:txBody>
          <a:bodyPr/>
          <a:lstStyle/>
          <a:p>
            <a:r>
              <a:rPr lang="en-US" dirty="0"/>
              <a:t>Objective</a:t>
            </a:r>
          </a:p>
        </p:txBody>
      </p:sp>
      <p:sp>
        <p:nvSpPr>
          <p:cNvPr id="3" name="Text Placeholder 2"/>
          <p:cNvSpPr>
            <a:spLocks noGrp="1"/>
          </p:cNvSpPr>
          <p:nvPr>
            <p:ph type="body" sz="quarter" idx="12"/>
          </p:nvPr>
        </p:nvSpPr>
        <p:spPr>
          <a:xfrm>
            <a:off x="302684" y="1417637"/>
            <a:ext cx="10736377" cy="5026360"/>
          </a:xfrm>
        </p:spPr>
        <p:txBody>
          <a:bodyPr/>
          <a:lstStyle/>
          <a:p>
            <a:pPr marL="0" indent="0">
              <a:buNone/>
            </a:pPr>
            <a:r>
              <a:rPr lang="en-US" sz="2400" dirty="0"/>
              <a:t>This project is about identifying the people/entities who are influencing a certain business community of interest so that they can be communicated with, more effectively.</a:t>
            </a:r>
          </a:p>
          <a:p>
            <a:pPr marL="0" indent="0">
              <a:buNone/>
            </a:pPr>
            <a:endParaRPr lang="en-US" sz="2000" dirty="0"/>
          </a:p>
          <a:p>
            <a:pPr marL="0" indent="0">
              <a:buNone/>
            </a:pPr>
            <a:endParaRPr lang="en-US" sz="2000" dirty="0"/>
          </a:p>
          <a:p>
            <a:pPr marL="0" indent="0">
              <a:buNone/>
            </a:pPr>
            <a:r>
              <a:rPr lang="en-US" sz="2200" dirty="0"/>
              <a:t>For example : Tracking the people/entities who are </a:t>
            </a:r>
            <a:br>
              <a:rPr lang="en-US" sz="2200" dirty="0"/>
            </a:br>
            <a:r>
              <a:rPr lang="en-US" sz="2200" dirty="0"/>
              <a:t>			       influencing officers at top positions in </a:t>
            </a:r>
            <a:br>
              <a:rPr lang="en-US" sz="2200" dirty="0"/>
            </a:br>
            <a:r>
              <a:rPr lang="en-US" sz="2200" dirty="0"/>
              <a:t>			       Data Analytics industry, such as </a:t>
            </a:r>
            <a:br>
              <a:rPr lang="en-US" sz="2200" dirty="0"/>
            </a:br>
            <a:r>
              <a:rPr lang="en-US" sz="2200" dirty="0"/>
              <a:t>			       Chief Analytics Officer, </a:t>
            </a:r>
            <a:br>
              <a:rPr lang="en-US" sz="2200" dirty="0"/>
            </a:br>
            <a:r>
              <a:rPr lang="en-US" sz="2200" dirty="0"/>
              <a:t>				 Chief Data Scientist or a </a:t>
            </a:r>
            <a:br>
              <a:rPr lang="en-US" sz="2200" dirty="0"/>
            </a:br>
            <a:r>
              <a:rPr lang="en-US" sz="2200" dirty="0"/>
              <a:t>				 Chief Data Officer.</a:t>
            </a:r>
          </a:p>
          <a:p>
            <a:pPr marL="0" indent="0">
              <a:buNone/>
            </a:pPr>
            <a:endParaRPr lang="en-US" dirty="0"/>
          </a:p>
          <a:p>
            <a:pPr marL="0" indent="0">
              <a:buNone/>
            </a:pPr>
            <a:endParaRPr lang="en-US" b="1" dirty="0"/>
          </a:p>
        </p:txBody>
      </p:sp>
      <p:sp>
        <p:nvSpPr>
          <p:cNvPr id="5" name="Slide Number Placeholder 4"/>
          <p:cNvSpPr>
            <a:spLocks noGrp="1"/>
          </p:cNvSpPr>
          <p:nvPr>
            <p:ph type="sldNum" sz="quarter" idx="4"/>
          </p:nvPr>
        </p:nvSpPr>
        <p:spPr>
          <a:xfrm>
            <a:off x="11611426" y="6529850"/>
            <a:ext cx="493487" cy="219294"/>
          </a:xfrm>
        </p:spPr>
        <p:txBody>
          <a:bodyPr/>
          <a:lstStyle/>
          <a:p>
            <a:fld id="{F6F79CA1-B382-4F43-AD32-0B0E11510FDC}" type="slidenum">
              <a:rPr lang="en-US" smtClean="0"/>
              <a:pPr/>
              <a:t>2</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684" y="4235613"/>
            <a:ext cx="1658883" cy="110466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4787" y="3022994"/>
            <a:ext cx="4457213" cy="3342910"/>
          </a:xfrm>
          <a:prstGeom prst="rect">
            <a:avLst/>
          </a:prstGeom>
        </p:spPr>
      </p:pic>
    </p:spTree>
    <p:extLst>
      <p:ext uri="{BB962C8B-B14F-4D97-AF65-F5344CB8AC3E}">
        <p14:creationId xmlns:p14="http://schemas.microsoft.com/office/powerpoint/2010/main" val="3241038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84" y="1325217"/>
            <a:ext cx="11576539" cy="4770783"/>
          </a:xfrm>
        </p:spPr>
        <p:txBody>
          <a:bodyPr/>
          <a:lstStyle/>
          <a:p>
            <a:pPr marL="285750" indent="-285750">
              <a:buFont typeface="Arial" panose="020B0604020202020204" pitchFamily="34" charset="0"/>
              <a:buChar char="•"/>
            </a:pPr>
            <a:r>
              <a:rPr lang="en-US" dirty="0"/>
              <a:t>More research can be done to assign weights based on the following parameters</a:t>
            </a:r>
          </a:p>
          <a:p>
            <a:pPr marL="800100" lvl="1" indent="-342900">
              <a:buFont typeface="+mj-lt"/>
              <a:buAutoNum type="arabicPeriod"/>
            </a:pPr>
            <a:r>
              <a:rPr lang="en-US" sz="1800" dirty="0"/>
              <a:t>Number of followers</a:t>
            </a:r>
          </a:p>
          <a:p>
            <a:pPr marL="800100" lvl="1" indent="-342900">
              <a:buFont typeface="+mj-lt"/>
              <a:buAutoNum type="arabicPeriod"/>
            </a:pPr>
            <a:r>
              <a:rPr lang="en-US" sz="1800" dirty="0"/>
              <a:t>Characteristics of followers</a:t>
            </a:r>
          </a:p>
          <a:p>
            <a:pPr marL="800100" lvl="1" indent="-342900">
              <a:buFont typeface="+mj-lt"/>
              <a:buAutoNum type="arabicPeriod"/>
            </a:pPr>
            <a:r>
              <a:rPr lang="en-US" sz="1800" dirty="0"/>
              <a:t>Verified Accounts</a:t>
            </a:r>
          </a:p>
          <a:p>
            <a:pPr marL="800100" lvl="1" indent="-342900">
              <a:buFont typeface="+mj-lt"/>
              <a:buAutoNum type="arabicPeriod"/>
            </a:pPr>
            <a:r>
              <a:rPr lang="en-US" sz="1800" dirty="0"/>
              <a:t>Interaction to Tweet ratio</a:t>
            </a:r>
            <a:endParaRPr lang="en-US" dirty="0"/>
          </a:p>
          <a:p>
            <a:pPr marL="514350" indent="-514350">
              <a:buFont typeface="Arial" panose="020B0604020202020204" pitchFamily="34" charset="0"/>
              <a:buChar char="•"/>
            </a:pPr>
            <a:endParaRPr lang="en-US" dirty="0"/>
          </a:p>
          <a:p>
            <a:pPr marL="285750" indent="-285750">
              <a:buFont typeface="Arial" panose="020B0604020202020204" pitchFamily="34" charset="0"/>
              <a:buChar char="•"/>
            </a:pPr>
            <a:r>
              <a:rPr lang="en-US" dirty="0"/>
              <a:t>Twitter has added certain new features, which can also be taken into account while evaluating the weights.</a:t>
            </a:r>
          </a:p>
          <a:p>
            <a:pPr marL="800100" lvl="1" indent="-342900">
              <a:buFont typeface="+mj-lt"/>
              <a:buAutoNum type="arabicPeriod"/>
            </a:pPr>
            <a:r>
              <a:rPr lang="en-US" sz="1800" dirty="0"/>
              <a:t>Lists</a:t>
            </a:r>
          </a:p>
          <a:p>
            <a:pPr marL="800100" lvl="1" indent="-342900">
              <a:buFont typeface="+mj-lt"/>
              <a:buAutoNum type="arabicPeriod"/>
            </a:pPr>
            <a:r>
              <a:rPr lang="en-US" sz="1800" dirty="0"/>
              <a:t>Moments</a:t>
            </a:r>
          </a:p>
          <a:p>
            <a:pPr marL="514350" indent="-514350">
              <a:buFont typeface="+mj-lt"/>
              <a:buAutoNum type="arabicPeriod"/>
            </a:pPr>
            <a:endParaRPr lang="en-US" dirty="0"/>
          </a:p>
        </p:txBody>
      </p:sp>
      <p:sp>
        <p:nvSpPr>
          <p:cNvPr id="3" name="Title 2"/>
          <p:cNvSpPr>
            <a:spLocks noGrp="1"/>
          </p:cNvSpPr>
          <p:nvPr>
            <p:ph type="title"/>
          </p:nvPr>
        </p:nvSpPr>
        <p:spPr>
          <a:xfrm>
            <a:off x="302684" y="388129"/>
            <a:ext cx="10564925" cy="622509"/>
          </a:xfrm>
        </p:spPr>
        <p:txBody>
          <a:bodyPr/>
          <a:lstStyle/>
          <a:p>
            <a:r>
              <a:rPr lang="en-US" dirty="0"/>
              <a:t>Suggestions for Improvement</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20</a:t>
            </a:fld>
            <a:endParaRPr lang="en-US" sz="1000" dirty="0">
              <a:solidFill>
                <a:schemeClr val="tx1">
                  <a:tint val="75000"/>
                </a:schemeClr>
              </a:solidFill>
              <a:latin typeface="Century Gothic"/>
              <a:cs typeface="Century Gothic"/>
            </a:endParaRPr>
          </a:p>
        </p:txBody>
      </p:sp>
    </p:spTree>
    <p:extLst>
      <p:ext uri="{BB962C8B-B14F-4D97-AF65-F5344CB8AC3E}">
        <p14:creationId xmlns:p14="http://schemas.microsoft.com/office/powerpoint/2010/main" val="3095609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84" y="1166191"/>
            <a:ext cx="11576539" cy="4969565"/>
          </a:xfrm>
        </p:spPr>
        <p:txBody>
          <a:bodyPr/>
          <a:lstStyle/>
          <a:p>
            <a:r>
              <a:rPr lang="en-US" b="1" dirty="0"/>
              <a:t>Scoring Scheme</a:t>
            </a:r>
            <a:endParaRPr lang="en-US" dirty="0"/>
          </a:p>
          <a:p>
            <a:pPr marL="285750" indent="-285750">
              <a:buFont typeface="Arial" panose="020B0604020202020204" pitchFamily="34" charset="0"/>
              <a:buChar char="•"/>
            </a:pPr>
            <a:r>
              <a:rPr lang="en-US" dirty="0"/>
              <a:t>Consider the following values which can be seen in the screenshot.</a:t>
            </a:r>
          </a:p>
          <a:p>
            <a:r>
              <a:rPr lang="en-US" dirty="0"/>
              <a:t>		Maximum Percentage 	= 4.254658%</a:t>
            </a:r>
          </a:p>
          <a:p>
            <a:r>
              <a:rPr lang="en-US" dirty="0"/>
              <a:t>		Minimum Percentage 	= 0.031056%</a:t>
            </a:r>
          </a:p>
          <a:p>
            <a:r>
              <a:rPr lang="en-US" dirty="0"/>
              <a:t>		Maximum Possible Score	= 100</a:t>
            </a:r>
          </a:p>
          <a:p>
            <a:r>
              <a:rPr lang="en-US" dirty="0"/>
              <a:t>		Minimum Possible Score	= 0.1</a:t>
            </a:r>
          </a:p>
          <a:p>
            <a:pPr marL="285750" indent="-285750">
              <a:buFont typeface="Arial" panose="020B0604020202020204" pitchFamily="34" charset="0"/>
              <a:buChar char="•"/>
            </a:pPr>
            <a:r>
              <a:rPr lang="en-US" dirty="0"/>
              <a:t>No. Of Bins = Maximum Possible Score / Minimum Possible Score = 100/0.1 = 1000</a:t>
            </a:r>
          </a:p>
          <a:p>
            <a:pPr marL="285750" indent="-285750">
              <a:buFont typeface="Arial" panose="020B0604020202020204" pitchFamily="34" charset="0"/>
              <a:buChar char="•"/>
            </a:pPr>
            <a:r>
              <a:rPr lang="en-US" dirty="0"/>
              <a:t>Width of each bin = (Maximum Percentage – Minimum Percentage) / No. Of Bins</a:t>
            </a:r>
          </a:p>
          <a:p>
            <a:r>
              <a:rPr lang="en-US" dirty="0"/>
              <a:t>	 				= (4.254658 – 0.031056) / 1000 = 0.004223602%</a:t>
            </a:r>
          </a:p>
          <a:p>
            <a:pPr marL="285750" indent="-285750">
              <a:buFont typeface="Arial" panose="020B0604020202020204" pitchFamily="34" charset="0"/>
              <a:buChar char="•"/>
            </a:pPr>
            <a:r>
              <a:rPr lang="en-US" dirty="0"/>
              <a:t>Then assign score corresponding to the bin in which their percentage lies.</a:t>
            </a:r>
          </a:p>
          <a:p>
            <a:pPr marL="285750" indent="-285750">
              <a:buFont typeface="Arial" panose="020B0604020202020204" pitchFamily="34" charset="0"/>
              <a:buChar char="•"/>
            </a:pPr>
            <a:r>
              <a:rPr lang="en-US" dirty="0"/>
              <a:t>For example: A score of 100 is assigned to “Gizmodo” as its percentage lies in the 1000</a:t>
            </a:r>
            <a:r>
              <a:rPr lang="en-US" baseline="30000" dirty="0"/>
              <a:t>th</a:t>
            </a:r>
            <a:r>
              <a:rPr lang="en-US" dirty="0"/>
              <a:t> bin.</a:t>
            </a:r>
            <a:endParaRPr lang="en-US" b="1" dirty="0"/>
          </a:p>
        </p:txBody>
      </p:sp>
      <p:sp>
        <p:nvSpPr>
          <p:cNvPr id="3" name="Title 2"/>
          <p:cNvSpPr>
            <a:spLocks noGrp="1"/>
          </p:cNvSpPr>
          <p:nvPr>
            <p:ph type="title"/>
          </p:nvPr>
        </p:nvSpPr>
        <p:spPr>
          <a:xfrm>
            <a:off x="302684" y="195124"/>
            <a:ext cx="10564925" cy="745780"/>
          </a:xfrm>
        </p:spPr>
        <p:txBody>
          <a:bodyPr/>
          <a:lstStyle/>
          <a:p>
            <a:r>
              <a:rPr lang="en-US" dirty="0"/>
              <a:t>Appendix</a:t>
            </a:r>
          </a:p>
        </p:txBody>
      </p:sp>
      <p:sp>
        <p:nvSpPr>
          <p:cNvPr id="4" name="Slide Number Placeholder 3"/>
          <p:cNvSpPr>
            <a:spLocks noGrp="1"/>
          </p:cNvSpPr>
          <p:nvPr>
            <p:ph type="sldNum" sz="quarter" idx="11"/>
          </p:nvPr>
        </p:nvSpPr>
        <p:spPr/>
        <p:txBody>
          <a:bodyPr/>
          <a:lstStyle/>
          <a:p>
            <a:fld id="{A117118A-BC41-4913-9A97-0BB9DC74274E}" type="slidenum">
              <a:rPr lang="en-US" smtClean="0">
                <a:solidFill>
                  <a:prstClr val="black"/>
                </a:solidFill>
              </a:rPr>
              <a:pPr/>
              <a:t>21</a:t>
            </a:fld>
            <a:endParaRPr lang="en-US" dirty="0">
              <a:solidFill>
                <a:prstClr val="black"/>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4415" y="884789"/>
            <a:ext cx="3486768" cy="2804046"/>
          </a:xfrm>
          <a:prstGeom prst="rect">
            <a:avLst/>
          </a:prstGeom>
        </p:spPr>
      </p:pic>
    </p:spTree>
    <p:extLst>
      <p:ext uri="{BB962C8B-B14F-4D97-AF65-F5344CB8AC3E}">
        <p14:creationId xmlns:p14="http://schemas.microsoft.com/office/powerpoint/2010/main" val="1698371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vert="horz" lIns="91440" tIns="45720" rIns="91440" bIns="45720" rtlCol="0" anchor="ctr"/>
          <a:lstStyle/>
          <a:p>
            <a:pPr marL="0" marR="0" lvl="0" indent="0" defTabSz="914400" eaLnBrk="1" fontAlgn="auto" latinLnBrk="0" hangingPunct="1">
              <a:lnSpc>
                <a:spcPct val="100000"/>
              </a:lnSpc>
              <a:spcBef>
                <a:spcPts val="0"/>
              </a:spcBef>
              <a:spcAft>
                <a:spcPts val="0"/>
              </a:spcAft>
              <a:buClrTx/>
              <a:buSzTx/>
              <a:buFontTx/>
              <a:buNone/>
              <a:tabLst/>
              <a:defRPr/>
            </a:pPr>
            <a:fld id="{A117118A-BC41-4913-9A97-0BB9DC74274E}" type="slidenum">
              <a:rPr kumimoji="0" lang="en-US" sz="1000" b="0" i="0" u="none" strike="noStrike" kern="0" cap="none" spc="0" normalizeH="0" baseline="0" noProof="0">
                <a:ln>
                  <a:noFill/>
                </a:ln>
                <a:solidFill>
                  <a:schemeClr val="tx1">
                    <a:tint val="75000"/>
                  </a:schemeClr>
                </a:solidFill>
                <a:effectLst/>
                <a:uLnTx/>
                <a:uFillTx/>
                <a:latin typeface="Century Gothic"/>
                <a:cs typeface="Century Gothic"/>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000" b="0" i="0" u="none" strike="noStrike" kern="0" cap="none" spc="0" normalizeH="0" baseline="0" noProof="0" dirty="0">
              <a:ln>
                <a:noFill/>
              </a:ln>
              <a:solidFill>
                <a:schemeClr val="tx1">
                  <a:tint val="75000"/>
                </a:schemeClr>
              </a:solidFill>
              <a:effectLst/>
              <a:uLnTx/>
              <a:uFillTx/>
              <a:latin typeface="Century Gothic"/>
              <a:cs typeface="Century Gothic"/>
            </a:endParaRPr>
          </a:p>
        </p:txBody>
      </p:sp>
      <p:sp>
        <p:nvSpPr>
          <p:cNvPr id="5" name="Text Placeholder 4"/>
          <p:cNvSpPr>
            <a:spLocks noGrp="1"/>
          </p:cNvSpPr>
          <p:nvPr>
            <p:ph type="body" sz="quarter" idx="15"/>
          </p:nvPr>
        </p:nvSpPr>
        <p:spPr>
          <a:xfrm>
            <a:off x="302684" y="662609"/>
            <a:ext cx="11588749" cy="5454306"/>
          </a:xfrm>
        </p:spPr>
        <p:txBody>
          <a:bodyPr/>
          <a:lstStyle/>
          <a:p>
            <a:r>
              <a:rPr lang="en-US" b="1" dirty="0"/>
              <a:t>Extracting Retweets, Favorites and Mentions of the Twitter Handle</a:t>
            </a:r>
          </a:p>
          <a:p>
            <a:pPr marL="285750" indent="-285750">
              <a:buFont typeface="Arial" panose="020B0604020202020204" pitchFamily="34" charset="0"/>
              <a:buChar char="•"/>
            </a:pPr>
            <a:r>
              <a:rPr lang="en-US" dirty="0"/>
              <a:t>Extract the </a:t>
            </a:r>
            <a:r>
              <a:rPr lang="en-US" b="1" dirty="0"/>
              <a:t>past 2 years</a:t>
            </a:r>
            <a:r>
              <a:rPr lang="en-US" dirty="0"/>
              <a:t> of twitter activity (Favorites, Retweets and Mentions) for a particular Twitter Handle.</a:t>
            </a:r>
          </a:p>
          <a:p>
            <a:pPr marL="285750" indent="-285750">
              <a:buFont typeface="Arial" panose="020B0604020202020204" pitchFamily="34" charset="0"/>
              <a:buChar char="•"/>
            </a:pPr>
            <a:r>
              <a:rPr lang="en-US" dirty="0"/>
              <a:t>Below are screenshots of analysis on the twitter handle : “</a:t>
            </a:r>
            <a:r>
              <a:rPr lang="en-US" dirty="0" err="1"/>
              <a:t>aricaroline</a:t>
            </a:r>
            <a:r>
              <a:rPr lang="en-US" dirty="0"/>
              <a:t>”</a:t>
            </a:r>
          </a:p>
          <a:p>
            <a:r>
              <a:rPr lang="en-US" dirty="0"/>
              <a:t>				Retweets										   	Mentions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269" y="2826600"/>
            <a:ext cx="4238699" cy="32903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944" y="2826600"/>
            <a:ext cx="4197308" cy="3291624"/>
          </a:xfrm>
          <a:prstGeom prst="rect">
            <a:avLst/>
          </a:prstGeom>
        </p:spPr>
      </p:pic>
    </p:spTree>
    <p:extLst>
      <p:ext uri="{BB962C8B-B14F-4D97-AF65-F5344CB8AC3E}">
        <p14:creationId xmlns:p14="http://schemas.microsoft.com/office/powerpoint/2010/main" val="151032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65100" y="2772228"/>
            <a:ext cx="7701643" cy="1680502"/>
          </a:xfrm>
        </p:spPr>
        <p:txBody>
          <a:bodyPr/>
          <a:lstStyle/>
          <a:p>
            <a:r>
              <a:rPr lang="en-US" sz="6600" dirty="0"/>
              <a:t>	Questions ?</a:t>
            </a:r>
          </a:p>
          <a:p>
            <a:endParaRPr lang="en-US" dirty="0"/>
          </a:p>
        </p:txBody>
      </p:sp>
    </p:spTree>
    <p:extLst>
      <p:ext uri="{BB962C8B-B14F-4D97-AF65-F5344CB8AC3E}">
        <p14:creationId xmlns:p14="http://schemas.microsoft.com/office/powerpoint/2010/main" val="3219048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a:xfrm>
            <a:off x="165100" y="2772228"/>
            <a:ext cx="7701643" cy="1680502"/>
          </a:xfrm>
        </p:spPr>
        <p:txBody>
          <a:bodyPr/>
          <a:lstStyle/>
          <a:p>
            <a:r>
              <a:rPr lang="en-US" sz="6600" dirty="0"/>
              <a:t>	Thank You</a:t>
            </a:r>
          </a:p>
          <a:p>
            <a:endParaRPr lang="en-US" dirty="0"/>
          </a:p>
        </p:txBody>
      </p:sp>
    </p:spTree>
    <p:extLst>
      <p:ext uri="{BB962C8B-B14F-4D97-AF65-F5344CB8AC3E}">
        <p14:creationId xmlns:p14="http://schemas.microsoft.com/office/powerpoint/2010/main" val="61427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02675" y="274649"/>
            <a:ext cx="10564800" cy="645600"/>
          </a:xfrm>
          <a:prstGeom prst="rect">
            <a:avLst/>
          </a:prstGeom>
        </p:spPr>
        <p:txBody>
          <a:bodyPr lIns="121900" tIns="121900" rIns="121900" bIns="121900" anchor="t" anchorCtr="0">
            <a:noAutofit/>
          </a:bodyPr>
          <a:lstStyle/>
          <a:p>
            <a:pPr lvl="0">
              <a:spcBef>
                <a:spcPts val="0"/>
              </a:spcBef>
              <a:buNone/>
            </a:pPr>
            <a:r>
              <a:rPr lang="en-US" dirty="0"/>
              <a:t>Definitions</a:t>
            </a:r>
          </a:p>
        </p:txBody>
      </p:sp>
      <p:sp>
        <p:nvSpPr>
          <p:cNvPr id="96" name="Shape 96"/>
          <p:cNvSpPr txBox="1">
            <a:spLocks noGrp="1"/>
          </p:cNvSpPr>
          <p:nvPr>
            <p:ph type="body" idx="1"/>
          </p:nvPr>
        </p:nvSpPr>
        <p:spPr>
          <a:xfrm>
            <a:off x="302675" y="920249"/>
            <a:ext cx="10564800" cy="5132400"/>
          </a:xfrm>
          <a:prstGeom prst="rect">
            <a:avLst/>
          </a:prstGeom>
        </p:spPr>
        <p:txBody>
          <a:bodyPr lIns="121900" tIns="121900" rIns="121900" bIns="121900" anchor="t" anchorCtr="0">
            <a:noAutofit/>
          </a:bodyPr>
          <a:lstStyle/>
          <a:p>
            <a:pPr marL="0" indent="0">
              <a:lnSpc>
                <a:spcPct val="150000"/>
              </a:lnSpc>
              <a:buNone/>
            </a:pPr>
            <a:r>
              <a:rPr lang="en-US" dirty="0"/>
              <a:t>An agreed upon definition of “Influence” is currently unavailable. For our purpose, we have used the following definition.</a:t>
            </a:r>
          </a:p>
          <a:p>
            <a:pPr marL="0" lvl="0" indent="0" algn="ctr">
              <a:lnSpc>
                <a:spcPct val="150000"/>
              </a:lnSpc>
              <a:spcBef>
                <a:spcPts val="0"/>
              </a:spcBef>
              <a:buNone/>
            </a:pPr>
            <a:r>
              <a:rPr lang="en-US" b="1" dirty="0"/>
              <a:t>Influence = f (Retweets, Favorites, Mentions, Follow)</a:t>
            </a:r>
          </a:p>
          <a:p>
            <a:pPr marL="0" lvl="0" indent="0" rtl="0">
              <a:lnSpc>
                <a:spcPct val="150000"/>
              </a:lnSpc>
              <a:spcBef>
                <a:spcPts val="0"/>
              </a:spcBef>
              <a:buNone/>
            </a:pPr>
            <a:r>
              <a:rPr lang="en-US" b="1" dirty="0"/>
              <a:t>Tweet: </a:t>
            </a:r>
            <a:r>
              <a:rPr lang="en-US" dirty="0">
                <a:solidFill>
                  <a:srgbClr val="292F33"/>
                </a:solidFill>
                <a:highlight>
                  <a:srgbClr val="FFFFFF"/>
                </a:highlight>
              </a:rPr>
              <a:t>Any message posted by a user to their Twitter timeline which may contain photos,</a:t>
            </a:r>
            <a:br>
              <a:rPr lang="en-US" dirty="0">
                <a:solidFill>
                  <a:srgbClr val="292F33"/>
                </a:solidFill>
                <a:highlight>
                  <a:srgbClr val="FFFFFF"/>
                </a:highlight>
              </a:rPr>
            </a:br>
            <a:r>
              <a:rPr lang="en-US" dirty="0">
                <a:solidFill>
                  <a:srgbClr val="292F33"/>
                </a:solidFill>
                <a:highlight>
                  <a:srgbClr val="FFFFFF"/>
                </a:highlight>
              </a:rPr>
              <a:t>            videos, links and text (up to 140 characters).</a:t>
            </a:r>
          </a:p>
          <a:p>
            <a:pPr marL="0" lvl="0" indent="0" rtl="0">
              <a:lnSpc>
                <a:spcPct val="150000"/>
              </a:lnSpc>
              <a:spcBef>
                <a:spcPts val="0"/>
              </a:spcBef>
              <a:buNone/>
            </a:pPr>
            <a:r>
              <a:rPr lang="en-US" b="1" dirty="0"/>
              <a:t>Retweet:</a:t>
            </a:r>
            <a:r>
              <a:rPr lang="en-US" dirty="0">
                <a:solidFill>
                  <a:srgbClr val="222222"/>
                </a:solidFill>
                <a:highlight>
                  <a:srgbClr val="FFFFFF"/>
                </a:highlight>
              </a:rPr>
              <a:t> A </a:t>
            </a:r>
            <a:r>
              <a:rPr lang="en-US" dirty="0">
                <a:solidFill>
                  <a:srgbClr val="292F33"/>
                </a:solidFill>
                <a:highlight>
                  <a:srgbClr val="FFFFFF"/>
                </a:highlight>
              </a:rPr>
              <a:t>Tweet </a:t>
            </a:r>
            <a:r>
              <a:rPr lang="en-US" dirty="0">
                <a:solidFill>
                  <a:srgbClr val="222222"/>
                </a:solidFill>
                <a:highlight>
                  <a:srgbClr val="FFFFFF"/>
                </a:highlight>
              </a:rPr>
              <a:t>posted by another user </a:t>
            </a:r>
            <a:r>
              <a:rPr lang="en-US" dirty="0">
                <a:solidFill>
                  <a:srgbClr val="292F33"/>
                </a:solidFill>
                <a:highlight>
                  <a:srgbClr val="FFFFFF"/>
                </a:highlight>
              </a:rPr>
              <a:t>that one re-posts to one’s own Twitter timeline. </a:t>
            </a:r>
          </a:p>
          <a:p>
            <a:pPr marL="0" lvl="0" indent="0" rtl="0">
              <a:lnSpc>
                <a:spcPct val="150000"/>
              </a:lnSpc>
              <a:spcBef>
                <a:spcPts val="0"/>
              </a:spcBef>
              <a:buNone/>
            </a:pPr>
            <a:r>
              <a:rPr lang="en-US" b="1" dirty="0">
                <a:solidFill>
                  <a:srgbClr val="222222"/>
                </a:solidFill>
                <a:highlight>
                  <a:srgbClr val="FFFFFF"/>
                </a:highlight>
              </a:rPr>
              <a:t>Mention:</a:t>
            </a:r>
            <a:r>
              <a:rPr lang="en-US" dirty="0">
                <a:solidFill>
                  <a:srgbClr val="222222"/>
                </a:solidFill>
                <a:highlight>
                  <a:srgbClr val="FFFFFF"/>
                </a:highlight>
              </a:rPr>
              <a:t> </a:t>
            </a:r>
            <a:r>
              <a:rPr lang="en-US" dirty="0">
                <a:solidFill>
                  <a:srgbClr val="292F33"/>
                </a:solidFill>
                <a:highlight>
                  <a:srgbClr val="FFFFFF"/>
                </a:highlight>
              </a:rPr>
              <a:t>A Twitter Handle that one mentions in their tweet.</a:t>
            </a:r>
          </a:p>
          <a:p>
            <a:pPr marL="0" lvl="0" indent="0" rtl="0">
              <a:lnSpc>
                <a:spcPct val="150000"/>
              </a:lnSpc>
              <a:spcBef>
                <a:spcPts val="0"/>
              </a:spcBef>
              <a:buNone/>
            </a:pPr>
            <a:r>
              <a:rPr lang="en-US" b="1" dirty="0">
                <a:solidFill>
                  <a:srgbClr val="222222"/>
                </a:solidFill>
                <a:highlight>
                  <a:srgbClr val="FFFFFF"/>
                </a:highlight>
              </a:rPr>
              <a:t>Favorite: </a:t>
            </a:r>
            <a:r>
              <a:rPr lang="en-US" dirty="0">
                <a:solidFill>
                  <a:srgbClr val="222222"/>
                </a:solidFill>
                <a:highlight>
                  <a:srgbClr val="FFFFFF"/>
                </a:highlight>
              </a:rPr>
              <a:t>Favorites are the tweets that one has liked in the past.</a:t>
            </a:r>
            <a:endParaRPr lang="en-US" dirty="0">
              <a:solidFill>
                <a:srgbClr val="292F33"/>
              </a:solidFill>
              <a:highlight>
                <a:srgbClr val="FFFFFF"/>
              </a:highlight>
            </a:endParaRPr>
          </a:p>
          <a:p>
            <a:pPr marL="0" lvl="0" indent="0" rtl="0">
              <a:lnSpc>
                <a:spcPct val="150000"/>
              </a:lnSpc>
              <a:spcBef>
                <a:spcPts val="0"/>
              </a:spcBef>
              <a:buNone/>
            </a:pPr>
            <a:r>
              <a:rPr lang="en-US" b="1" dirty="0">
                <a:solidFill>
                  <a:srgbClr val="292F33"/>
                </a:solidFill>
                <a:highlight>
                  <a:srgbClr val="FFFFFF"/>
                </a:highlight>
              </a:rPr>
              <a:t>Follow:</a:t>
            </a:r>
            <a:r>
              <a:rPr lang="en-US" dirty="0">
                <a:solidFill>
                  <a:srgbClr val="292F33"/>
                </a:solidFill>
                <a:highlight>
                  <a:srgbClr val="FFFFFF"/>
                </a:highlight>
              </a:rPr>
              <a:t> When one follows another person on Twitter. Every time a person tweets, it will appear</a:t>
            </a:r>
            <a:br>
              <a:rPr lang="en-US" dirty="0">
                <a:solidFill>
                  <a:srgbClr val="292F33"/>
                </a:solidFill>
                <a:highlight>
                  <a:srgbClr val="FFFFFF"/>
                </a:highlight>
              </a:rPr>
            </a:br>
            <a:r>
              <a:rPr lang="en-US" dirty="0">
                <a:solidFill>
                  <a:srgbClr val="292F33"/>
                </a:solidFill>
                <a:highlight>
                  <a:srgbClr val="FFFFFF"/>
                </a:highlight>
              </a:rPr>
              <a:t>             on the feeds of all the people who are following that person.</a:t>
            </a:r>
          </a:p>
          <a:p>
            <a:pPr marL="0" lvl="0" indent="0">
              <a:spcBef>
                <a:spcPts val="0"/>
              </a:spcBef>
              <a:buNone/>
            </a:pPr>
            <a:endParaRPr dirty="0">
              <a:solidFill>
                <a:srgbClr val="292F33"/>
              </a:solidFill>
              <a:highlight>
                <a:srgbClr val="FFFFFF"/>
              </a:highlight>
            </a:endParaRPr>
          </a:p>
        </p:txBody>
      </p:sp>
      <p:sp>
        <p:nvSpPr>
          <p:cNvPr id="97" name="Shape 97"/>
          <p:cNvSpPr txBox="1">
            <a:spLocks noGrp="1"/>
          </p:cNvSpPr>
          <p:nvPr>
            <p:ph type="sldNum" idx="12"/>
          </p:nvPr>
        </p:nvSpPr>
        <p:spPr>
          <a:xfrm>
            <a:off x="11611425" y="6529850"/>
            <a:ext cx="493500" cy="219300"/>
          </a:xfrm>
          <a:prstGeom prst="rect">
            <a:avLst/>
          </a:prstGeom>
        </p:spPr>
        <p:txBody>
          <a:bodyPr vert="horz" lIns="91440" tIns="45720" rIns="91440" bIns="45720" rtlCol="0" anchor="ctr"/>
          <a:lstStyle/>
          <a:p>
            <a:fld id="{00000000-1234-1234-1234-123412341234}" type="slidenum">
              <a:rPr lang="en-US" sz="1000">
                <a:solidFill>
                  <a:schemeClr val="tx1">
                    <a:tint val="75000"/>
                  </a:schemeClr>
                </a:solidFill>
                <a:latin typeface="Century Gothic"/>
                <a:cs typeface="Century Gothic"/>
              </a:rPr>
              <a:pPr/>
              <a:t>3</a:t>
            </a:fld>
            <a:endParaRPr lang="en-US" sz="1000" dirty="0">
              <a:solidFill>
                <a:schemeClr val="tx1">
                  <a:tint val="75000"/>
                </a:schemeClr>
              </a:solidFill>
              <a:latin typeface="Century Gothic"/>
              <a:cs typeface="Century Gothic"/>
            </a:endParaRPr>
          </a:p>
        </p:txBody>
      </p:sp>
    </p:spTree>
    <p:extLst>
      <p:ext uri="{BB962C8B-B14F-4D97-AF65-F5344CB8AC3E}">
        <p14:creationId xmlns:p14="http://schemas.microsoft.com/office/powerpoint/2010/main" val="135032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Flowchart of Algorithm</a:t>
            </a:r>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4</a:t>
            </a:fld>
            <a:endParaRPr lang="en-US" sz="1000" dirty="0">
              <a:solidFill>
                <a:schemeClr val="tx1">
                  <a:tint val="75000"/>
                </a:schemeClr>
              </a:solidFill>
              <a:latin typeface="Century Gothic"/>
              <a:cs typeface="Century Gothic"/>
            </a:endParaRPr>
          </a:p>
        </p:txBody>
      </p:sp>
      <p:sp>
        <p:nvSpPr>
          <p:cNvPr id="10" name="Right Arrow 9"/>
          <p:cNvSpPr/>
          <p:nvPr/>
        </p:nvSpPr>
        <p:spPr>
          <a:xfrm>
            <a:off x="3084696" y="2037891"/>
            <a:ext cx="594232" cy="225287"/>
          </a:xfrm>
          <a:prstGeom prst="right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lowchart: Alternate Process 10"/>
          <p:cNvSpPr/>
          <p:nvPr/>
        </p:nvSpPr>
        <p:spPr>
          <a:xfrm>
            <a:off x="4112409" y="1441540"/>
            <a:ext cx="1813433" cy="1331108"/>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Twitter Handles</a:t>
            </a:r>
          </a:p>
        </p:txBody>
      </p:sp>
      <p:sp>
        <p:nvSpPr>
          <p:cNvPr id="12" name="Right Arrow 11"/>
          <p:cNvSpPr/>
          <p:nvPr/>
        </p:nvSpPr>
        <p:spPr>
          <a:xfrm>
            <a:off x="6336936" y="1994450"/>
            <a:ext cx="594232" cy="225287"/>
          </a:xfrm>
          <a:prstGeom prst="right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Flowchart: Alternate Process 13"/>
          <p:cNvSpPr/>
          <p:nvPr/>
        </p:nvSpPr>
        <p:spPr>
          <a:xfrm>
            <a:off x="7402145" y="1481123"/>
            <a:ext cx="2024361" cy="1341414"/>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Retweets, Favorites and Mentions</a:t>
            </a:r>
          </a:p>
        </p:txBody>
      </p:sp>
      <p:sp>
        <p:nvSpPr>
          <p:cNvPr id="15" name="Flowchart: Alternate Process 14"/>
          <p:cNvSpPr/>
          <p:nvPr/>
        </p:nvSpPr>
        <p:spPr>
          <a:xfrm>
            <a:off x="866867" y="1441540"/>
            <a:ext cx="1778000" cy="134436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Get Search Queries</a:t>
            </a:r>
          </a:p>
        </p:txBody>
      </p:sp>
      <p:sp>
        <p:nvSpPr>
          <p:cNvPr id="3" name="Down Arrow 2"/>
          <p:cNvSpPr/>
          <p:nvPr/>
        </p:nvSpPr>
        <p:spPr>
          <a:xfrm>
            <a:off x="8295055" y="3199570"/>
            <a:ext cx="238540" cy="609600"/>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Bent-Up Arrow 5"/>
          <p:cNvSpPr/>
          <p:nvPr/>
        </p:nvSpPr>
        <p:spPr>
          <a:xfrm>
            <a:off x="10218253" y="4438799"/>
            <a:ext cx="609600" cy="397565"/>
          </a:xfrm>
          <a:prstGeom prst="bentUp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Alternate Process 12"/>
          <p:cNvSpPr/>
          <p:nvPr/>
        </p:nvSpPr>
        <p:spPr>
          <a:xfrm>
            <a:off x="7172094" y="4126175"/>
            <a:ext cx="2517914" cy="1341414"/>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Score for each influencer</a:t>
            </a:r>
          </a:p>
        </p:txBody>
      </p:sp>
      <p:sp>
        <p:nvSpPr>
          <p:cNvPr id="16" name="Flowchart: Alternate Process 15"/>
          <p:cNvSpPr/>
          <p:nvPr/>
        </p:nvSpPr>
        <p:spPr>
          <a:xfrm>
            <a:off x="10076736" y="3040546"/>
            <a:ext cx="1279526" cy="868848"/>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Next Twitter Handle</a:t>
            </a:r>
          </a:p>
        </p:txBody>
      </p:sp>
      <p:sp>
        <p:nvSpPr>
          <p:cNvPr id="17" name="Bent-Up Arrow 16"/>
          <p:cNvSpPr/>
          <p:nvPr/>
        </p:nvSpPr>
        <p:spPr>
          <a:xfrm rot="16200000">
            <a:off x="10222513" y="2143908"/>
            <a:ext cx="609600" cy="397565"/>
          </a:xfrm>
          <a:prstGeom prst="bentUp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eft Arrow 6"/>
          <p:cNvSpPr/>
          <p:nvPr/>
        </p:nvSpPr>
        <p:spPr>
          <a:xfrm>
            <a:off x="6038762" y="4571716"/>
            <a:ext cx="596348" cy="197745"/>
          </a:xfrm>
          <a:prstGeom prst="left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lowchart: Alternate Process 17"/>
          <p:cNvSpPr/>
          <p:nvPr/>
        </p:nvSpPr>
        <p:spPr>
          <a:xfrm>
            <a:off x="3173622" y="4068418"/>
            <a:ext cx="2266123" cy="1341414"/>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Aggregate the Scores and get Overall Influencers </a:t>
            </a:r>
          </a:p>
        </p:txBody>
      </p:sp>
    </p:spTree>
    <p:extLst>
      <p:ext uri="{BB962C8B-B14F-4D97-AF65-F5344CB8AC3E}">
        <p14:creationId xmlns:p14="http://schemas.microsoft.com/office/powerpoint/2010/main" val="1713543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02684" y="556591"/>
            <a:ext cx="9106359" cy="5539409"/>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Enter keywords which can identify the twitter handles of the target set.</a:t>
            </a:r>
          </a:p>
          <a:p>
            <a:pPr marL="285750" indent="-285750">
              <a:buFont typeface="Arial" panose="020B0604020202020204" pitchFamily="34" charset="0"/>
              <a:buChar char="•"/>
            </a:pPr>
            <a:r>
              <a:rPr lang="en-US" dirty="0"/>
              <a:t>Results are combined for each keyword and a common set is created which is treated as the target set.</a:t>
            </a:r>
          </a:p>
        </p:txBody>
      </p:sp>
      <p:sp>
        <p:nvSpPr>
          <p:cNvPr id="5" name="Slide Number Placeholder 4"/>
          <p:cNvSpPr>
            <a:spLocks noGrp="1"/>
          </p:cNvSpPr>
          <p:nvPr>
            <p:ph type="sldNum" sz="quarter" idx="11"/>
          </p:nvPr>
        </p:nvSpPr>
        <p:spPr/>
        <p:txBody>
          <a:bodyPr/>
          <a:lstStyle/>
          <a:p>
            <a:fld id="{F6F79CA1-B382-4F43-AD32-0B0E11510FDC}" type="slidenum">
              <a:rPr lang="en-US" smtClean="0"/>
              <a:pPr/>
              <a:t>5</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49" y="2431277"/>
            <a:ext cx="7057110" cy="2984406"/>
          </a:xfrm>
          <a:prstGeom prst="rect">
            <a:avLst/>
          </a:prstGeom>
        </p:spPr>
      </p:pic>
      <p:sp>
        <p:nvSpPr>
          <p:cNvPr id="7" name="Flowchart: Alternate Process 6"/>
          <p:cNvSpPr/>
          <p:nvPr/>
        </p:nvSpPr>
        <p:spPr>
          <a:xfrm>
            <a:off x="9544514" y="325702"/>
            <a:ext cx="1327336" cy="575445"/>
          </a:xfrm>
          <a:prstGeom prst="flowChartAlternateProcess">
            <a:avLst/>
          </a:prstGeom>
          <a:solidFill>
            <a:schemeClr val="bg1">
              <a:lumMod val="95000"/>
            </a:schemeClr>
          </a:solidFill>
          <a:ln>
            <a:solidFill>
              <a:schemeClr val="tx1">
                <a:lumMod val="50000"/>
                <a:lumOff val="50000"/>
              </a:schemeClr>
            </a:solidFill>
          </a:ln>
          <a:effectLst>
            <a:glow rad="127000">
              <a:schemeClr val="tx2">
                <a:lumMod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Get Search Queries</a:t>
            </a:r>
          </a:p>
        </p:txBody>
      </p:sp>
      <p:sp>
        <p:nvSpPr>
          <p:cNvPr id="8" name="Flowchart: Alternate Process 7"/>
          <p:cNvSpPr/>
          <p:nvPr/>
        </p:nvSpPr>
        <p:spPr>
          <a:xfrm>
            <a:off x="9544513" y="1275443"/>
            <a:ext cx="1327336" cy="88637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Twitter Handles</a:t>
            </a:r>
          </a:p>
        </p:txBody>
      </p:sp>
      <p:sp>
        <p:nvSpPr>
          <p:cNvPr id="9" name="Flowchart: Alternate Process 8"/>
          <p:cNvSpPr/>
          <p:nvPr/>
        </p:nvSpPr>
        <p:spPr>
          <a:xfrm>
            <a:off x="9238144" y="2602371"/>
            <a:ext cx="1940073" cy="882950"/>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Retweets, Favorites and Mentions</a:t>
            </a:r>
          </a:p>
        </p:txBody>
      </p:sp>
      <p:sp>
        <p:nvSpPr>
          <p:cNvPr id="10" name="Flowchart: Alternate Process 9"/>
          <p:cNvSpPr/>
          <p:nvPr/>
        </p:nvSpPr>
        <p:spPr>
          <a:xfrm>
            <a:off x="9163895" y="3923480"/>
            <a:ext cx="2014322" cy="75376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Score for each influencer</a:t>
            </a:r>
          </a:p>
        </p:txBody>
      </p:sp>
      <p:sp>
        <p:nvSpPr>
          <p:cNvPr id="11" name="Flowchart: Alternate Process 10"/>
          <p:cNvSpPr/>
          <p:nvPr/>
        </p:nvSpPr>
        <p:spPr>
          <a:xfrm>
            <a:off x="9128126" y="5082302"/>
            <a:ext cx="2103099" cy="960688"/>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Aggregate the Scores and get Overall Influencers </a:t>
            </a:r>
          </a:p>
        </p:txBody>
      </p:sp>
      <p:sp>
        <p:nvSpPr>
          <p:cNvPr id="12" name="Down Arrow 11"/>
          <p:cNvSpPr/>
          <p:nvPr/>
        </p:nvSpPr>
        <p:spPr>
          <a:xfrm>
            <a:off x="10140021" y="964100"/>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10146646" y="2242933"/>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10173153" y="3581402"/>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10166526" y="4754224"/>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928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6</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302684" y="609600"/>
            <a:ext cx="8496759" cy="5507315"/>
          </a:xfrm>
        </p:spPr>
        <p:txBody>
          <a:bodyPr/>
          <a:lstStyle/>
          <a:p>
            <a:pPr marL="285750" indent="-285750">
              <a:buFont typeface="Arial" panose="020B0604020202020204" pitchFamily="34" charset="0"/>
              <a:buChar char="•"/>
            </a:pPr>
            <a:r>
              <a:rPr lang="en-US" dirty="0"/>
              <a:t>The entered keywords are used to search accounts on twitter. </a:t>
            </a:r>
          </a:p>
          <a:p>
            <a:pPr marL="285750" indent="-285750">
              <a:buFont typeface="Arial" panose="020B0604020202020204" pitchFamily="34" charset="0"/>
              <a:buChar char="•"/>
            </a:pPr>
            <a:r>
              <a:rPr lang="en-US" dirty="0"/>
              <a:t>These keywords are searched in the Bio or Profile Description of people.</a:t>
            </a:r>
          </a:p>
          <a:p>
            <a:pPr marL="285750" indent="-285750">
              <a:buFont typeface="Arial" panose="020B0604020202020204" pitchFamily="34" charset="0"/>
              <a:buChar char="•"/>
            </a:pPr>
            <a:r>
              <a:rPr lang="en-US" dirty="0"/>
              <a:t>Below is a screenshot of the twitter handles obtained from the 3 keywords entered by the user.</a:t>
            </a:r>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pPr marL="285750" indent="-285750">
              <a:buFont typeface="Arial" panose="020B0604020202020204" pitchFamily="34" charset="0"/>
              <a:buChar char="•"/>
            </a:pP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76" y="2381994"/>
            <a:ext cx="8400893" cy="3488715"/>
          </a:xfrm>
          <a:prstGeom prst="rect">
            <a:avLst/>
          </a:prstGeom>
        </p:spPr>
      </p:pic>
      <p:sp>
        <p:nvSpPr>
          <p:cNvPr id="6" name="Flowchart: Alternate Process 5"/>
          <p:cNvSpPr/>
          <p:nvPr/>
        </p:nvSpPr>
        <p:spPr>
          <a:xfrm>
            <a:off x="9544514" y="325702"/>
            <a:ext cx="1327336" cy="575445"/>
          </a:xfrm>
          <a:prstGeom prst="flowChartAlternateProcess">
            <a:avLst/>
          </a:prstGeom>
          <a:solidFill>
            <a:schemeClr val="bg1">
              <a:lumMod val="95000"/>
            </a:schemeClr>
          </a:solidFill>
          <a:ln>
            <a:solidFill>
              <a:schemeClr val="tx1">
                <a:lumMod val="50000"/>
                <a:lumOff val="50000"/>
              </a:schemeClr>
            </a:solidFill>
          </a:ln>
          <a:effectLst>
            <a:glow>
              <a:schemeClr val="bg1"/>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Get Search Queries</a:t>
            </a:r>
          </a:p>
        </p:txBody>
      </p:sp>
      <p:sp>
        <p:nvSpPr>
          <p:cNvPr id="7" name="Flowchart: Alternate Process 6"/>
          <p:cNvSpPr/>
          <p:nvPr/>
        </p:nvSpPr>
        <p:spPr>
          <a:xfrm>
            <a:off x="9544513" y="1275443"/>
            <a:ext cx="1327336" cy="886372"/>
          </a:xfrm>
          <a:prstGeom prst="flowChartAlternateProcess">
            <a:avLst/>
          </a:prstGeom>
          <a:solidFill>
            <a:schemeClr val="bg1">
              <a:lumMod val="95000"/>
            </a:schemeClr>
          </a:solidFill>
          <a:ln>
            <a:solidFill>
              <a:schemeClr val="tx1">
                <a:lumMod val="50000"/>
                <a:lumOff val="50000"/>
              </a:schemeClr>
            </a:solidFill>
          </a:ln>
          <a:effectLst>
            <a:glow rad="127000">
              <a:schemeClr val="tx2">
                <a:lumMod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Twitter Handles</a:t>
            </a:r>
          </a:p>
        </p:txBody>
      </p:sp>
      <p:sp>
        <p:nvSpPr>
          <p:cNvPr id="8" name="Flowchart: Alternate Process 7"/>
          <p:cNvSpPr/>
          <p:nvPr/>
        </p:nvSpPr>
        <p:spPr>
          <a:xfrm>
            <a:off x="9238144" y="2602371"/>
            <a:ext cx="1940073" cy="882950"/>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Retweets, Favorites and Mentions</a:t>
            </a:r>
          </a:p>
        </p:txBody>
      </p:sp>
      <p:sp>
        <p:nvSpPr>
          <p:cNvPr id="9" name="Flowchart: Alternate Process 8"/>
          <p:cNvSpPr/>
          <p:nvPr/>
        </p:nvSpPr>
        <p:spPr>
          <a:xfrm>
            <a:off x="9163895" y="3923480"/>
            <a:ext cx="2014322" cy="75376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Score for each influencer</a:t>
            </a:r>
          </a:p>
        </p:txBody>
      </p:sp>
      <p:sp>
        <p:nvSpPr>
          <p:cNvPr id="10" name="Flowchart: Alternate Process 9"/>
          <p:cNvSpPr/>
          <p:nvPr/>
        </p:nvSpPr>
        <p:spPr>
          <a:xfrm>
            <a:off x="9128126" y="5082302"/>
            <a:ext cx="2103099" cy="960688"/>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Aggregate the Scores and get Overall Influencers </a:t>
            </a:r>
          </a:p>
        </p:txBody>
      </p:sp>
      <p:sp>
        <p:nvSpPr>
          <p:cNvPr id="11" name="Down Arrow 10"/>
          <p:cNvSpPr/>
          <p:nvPr/>
        </p:nvSpPr>
        <p:spPr>
          <a:xfrm>
            <a:off x="10140021" y="964100"/>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10146646" y="2242933"/>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10173153" y="3581402"/>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10166526" y="4754224"/>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0484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7</a:t>
            </a:fld>
            <a:endParaRPr lang="en-US" sz="1000" dirty="0">
              <a:solidFill>
                <a:schemeClr val="tx1">
                  <a:tint val="75000"/>
                </a:schemeClr>
              </a:solidFill>
              <a:latin typeface="Century Gothic"/>
              <a:cs typeface="Century Gothic"/>
            </a:endParaRPr>
          </a:p>
        </p:txBody>
      </p:sp>
      <p:sp>
        <p:nvSpPr>
          <p:cNvPr id="5" name="Text Placeholder 4"/>
          <p:cNvSpPr>
            <a:spLocks noGrp="1"/>
          </p:cNvSpPr>
          <p:nvPr>
            <p:ph type="body" sz="quarter" idx="15"/>
          </p:nvPr>
        </p:nvSpPr>
        <p:spPr>
          <a:xfrm>
            <a:off x="289432" y="318053"/>
            <a:ext cx="7993177" cy="5759106"/>
          </a:xfrm>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Extract the </a:t>
            </a:r>
            <a:r>
              <a:rPr lang="en-US" b="1" dirty="0"/>
              <a:t>past 2 years</a:t>
            </a:r>
            <a:r>
              <a:rPr lang="en-US" dirty="0"/>
              <a:t> of twitter activity (Favorites, Retweets and Mentions) for a particular Twitter Handle.</a:t>
            </a:r>
          </a:p>
          <a:p>
            <a:pPr marL="285750" indent="-285750">
              <a:buFont typeface="Arial" panose="020B0604020202020204" pitchFamily="34" charset="0"/>
              <a:buChar char="•"/>
            </a:pPr>
            <a:r>
              <a:rPr lang="en-US" dirty="0"/>
              <a:t>Below are screenshots of analysis on the twitter handle : “</a:t>
            </a:r>
            <a:r>
              <a:rPr lang="en-US" dirty="0" err="1"/>
              <a:t>aricaroline</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r>
              <a:rPr lang="en-US" dirty="0"/>
              <a:t>	Favorites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1719" y="2501267"/>
            <a:ext cx="4282757" cy="3444175"/>
          </a:xfrm>
          <a:prstGeom prst="rect">
            <a:avLst/>
          </a:prstGeom>
        </p:spPr>
      </p:pic>
      <p:sp>
        <p:nvSpPr>
          <p:cNvPr id="8" name="Flowchart: Alternate Process 7"/>
          <p:cNvSpPr/>
          <p:nvPr/>
        </p:nvSpPr>
        <p:spPr>
          <a:xfrm>
            <a:off x="9544514" y="325702"/>
            <a:ext cx="1327336" cy="575445"/>
          </a:xfrm>
          <a:prstGeom prst="flowChartAlternateProcess">
            <a:avLst/>
          </a:prstGeom>
          <a:solidFill>
            <a:schemeClr val="bg1">
              <a:lumMod val="95000"/>
            </a:schemeClr>
          </a:solidFill>
          <a:ln>
            <a:solidFill>
              <a:schemeClr val="tx1">
                <a:lumMod val="50000"/>
                <a:lumOff val="50000"/>
              </a:schemeClr>
            </a:solidFill>
          </a:ln>
          <a:effectLst>
            <a:glow>
              <a:schemeClr val="bg1"/>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Get Search Queries</a:t>
            </a:r>
          </a:p>
        </p:txBody>
      </p:sp>
      <p:sp>
        <p:nvSpPr>
          <p:cNvPr id="9" name="Flowchart: Alternate Process 8"/>
          <p:cNvSpPr/>
          <p:nvPr/>
        </p:nvSpPr>
        <p:spPr>
          <a:xfrm>
            <a:off x="9544513" y="1275443"/>
            <a:ext cx="1327336" cy="88637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Twitter Handles</a:t>
            </a:r>
          </a:p>
        </p:txBody>
      </p:sp>
      <p:sp>
        <p:nvSpPr>
          <p:cNvPr id="10" name="Flowchart: Alternate Process 9"/>
          <p:cNvSpPr/>
          <p:nvPr/>
        </p:nvSpPr>
        <p:spPr>
          <a:xfrm>
            <a:off x="9238144" y="2602371"/>
            <a:ext cx="1940073" cy="882950"/>
          </a:xfrm>
          <a:prstGeom prst="flowChartAlternateProcess">
            <a:avLst/>
          </a:prstGeom>
          <a:solidFill>
            <a:schemeClr val="bg1">
              <a:lumMod val="95000"/>
            </a:schemeClr>
          </a:solidFill>
          <a:ln>
            <a:solidFill>
              <a:schemeClr val="tx1">
                <a:lumMod val="50000"/>
                <a:lumOff val="50000"/>
              </a:schemeClr>
            </a:solidFill>
          </a:ln>
          <a:effectLst>
            <a:glow rad="127000">
              <a:schemeClr val="tx2">
                <a:lumMod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Retweets, Favorites and Mentions</a:t>
            </a:r>
          </a:p>
        </p:txBody>
      </p:sp>
      <p:sp>
        <p:nvSpPr>
          <p:cNvPr id="11" name="Flowchart: Alternate Process 10"/>
          <p:cNvSpPr/>
          <p:nvPr/>
        </p:nvSpPr>
        <p:spPr>
          <a:xfrm>
            <a:off x="9163895" y="3923480"/>
            <a:ext cx="2014322" cy="75376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Score for each influencer</a:t>
            </a:r>
          </a:p>
        </p:txBody>
      </p:sp>
      <p:sp>
        <p:nvSpPr>
          <p:cNvPr id="12" name="Flowchart: Alternate Process 11"/>
          <p:cNvSpPr/>
          <p:nvPr/>
        </p:nvSpPr>
        <p:spPr>
          <a:xfrm>
            <a:off x="9128126" y="5082302"/>
            <a:ext cx="2103099" cy="960688"/>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Aggregate the Scores and get Overall Influencers </a:t>
            </a:r>
          </a:p>
        </p:txBody>
      </p:sp>
      <p:sp>
        <p:nvSpPr>
          <p:cNvPr id="13" name="Down Arrow 12"/>
          <p:cNvSpPr/>
          <p:nvPr/>
        </p:nvSpPr>
        <p:spPr>
          <a:xfrm>
            <a:off x="10140021" y="964100"/>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10146646" y="2242933"/>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10173153" y="3594654"/>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10166526" y="4754224"/>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15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2684" y="265043"/>
            <a:ext cx="7092029" cy="5830957"/>
          </a:xfrm>
        </p:spPr>
        <p:txBody>
          <a:bodyPr/>
          <a:lstStyle/>
          <a:p>
            <a:endParaRPr lang="en-US" b="1" dirty="0"/>
          </a:p>
          <a:p>
            <a:r>
              <a:rPr lang="en-US" dirty="0"/>
              <a:t>Total Score = </a:t>
            </a:r>
            <a:r>
              <a:rPr lang="en-US" b="1" dirty="0"/>
              <a:t>w1</a:t>
            </a:r>
            <a:r>
              <a:rPr lang="en-US" dirty="0"/>
              <a:t> * (Favorite Score) + </a:t>
            </a:r>
            <a:r>
              <a:rPr lang="en-US" b="1" dirty="0"/>
              <a:t>w2</a:t>
            </a:r>
            <a:r>
              <a:rPr lang="en-US" dirty="0"/>
              <a:t> * (Retweet Score) + 				  </a:t>
            </a:r>
            <a:r>
              <a:rPr lang="en-US" b="1" dirty="0"/>
              <a:t>w3</a:t>
            </a:r>
            <a:r>
              <a:rPr lang="en-US" dirty="0"/>
              <a:t> * (Mentions Score) + Follow/No Follow Score</a:t>
            </a:r>
          </a:p>
          <a:p>
            <a:pPr marL="1028700" lvl="1"/>
            <a:r>
              <a:rPr lang="en-US" dirty="0"/>
              <a:t>		</a:t>
            </a:r>
            <a:r>
              <a:rPr lang="en-US" sz="1800" dirty="0"/>
              <a:t>Where </a:t>
            </a:r>
            <a:r>
              <a:rPr lang="en-US" sz="1800" b="1" dirty="0"/>
              <a:t>w1</a:t>
            </a:r>
            <a:r>
              <a:rPr lang="en-US" sz="1800" dirty="0"/>
              <a:t> + </a:t>
            </a:r>
            <a:r>
              <a:rPr lang="en-US" sz="1800" b="1" dirty="0"/>
              <a:t>w2</a:t>
            </a:r>
            <a:r>
              <a:rPr lang="en-US" sz="1800" dirty="0"/>
              <a:t> + </a:t>
            </a:r>
            <a:r>
              <a:rPr lang="en-US" sz="1800" b="1" dirty="0"/>
              <a:t>w3</a:t>
            </a:r>
            <a:r>
              <a:rPr lang="en-US" sz="1800" dirty="0"/>
              <a:t> = 1</a:t>
            </a:r>
            <a:endParaRPr lang="en-US" dirty="0"/>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8</a:t>
            </a:fld>
            <a:endParaRPr lang="en-US" sz="1000" dirty="0">
              <a:solidFill>
                <a:schemeClr val="tx1">
                  <a:tint val="75000"/>
                </a:schemeClr>
              </a:solidFill>
              <a:latin typeface="Century Gothic"/>
              <a:cs typeface="Century Gothic"/>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06" y="1932379"/>
            <a:ext cx="6601698" cy="4248913"/>
          </a:xfrm>
          <a:prstGeom prst="rect">
            <a:avLst/>
          </a:prstGeom>
        </p:spPr>
      </p:pic>
      <p:sp>
        <p:nvSpPr>
          <p:cNvPr id="7" name="Flowchart: Alternate Process 6"/>
          <p:cNvSpPr/>
          <p:nvPr/>
        </p:nvSpPr>
        <p:spPr>
          <a:xfrm>
            <a:off x="9544514" y="325702"/>
            <a:ext cx="1327336" cy="575445"/>
          </a:xfrm>
          <a:prstGeom prst="flowChartAlternateProcess">
            <a:avLst/>
          </a:prstGeom>
          <a:solidFill>
            <a:schemeClr val="bg1">
              <a:lumMod val="95000"/>
            </a:schemeClr>
          </a:solidFill>
          <a:ln>
            <a:solidFill>
              <a:schemeClr val="tx1">
                <a:lumMod val="50000"/>
                <a:lumOff val="50000"/>
              </a:schemeClr>
            </a:solidFill>
          </a:ln>
          <a:effectLst>
            <a:glow>
              <a:schemeClr val="bg1"/>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Get Search Queries</a:t>
            </a:r>
          </a:p>
        </p:txBody>
      </p:sp>
      <p:sp>
        <p:nvSpPr>
          <p:cNvPr id="8" name="Flowchart: Alternate Process 7"/>
          <p:cNvSpPr/>
          <p:nvPr/>
        </p:nvSpPr>
        <p:spPr>
          <a:xfrm>
            <a:off x="9544513" y="1275443"/>
            <a:ext cx="1327336" cy="88637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Twitter Handles</a:t>
            </a:r>
          </a:p>
        </p:txBody>
      </p:sp>
      <p:sp>
        <p:nvSpPr>
          <p:cNvPr id="9" name="Flowchart: Alternate Process 8"/>
          <p:cNvSpPr/>
          <p:nvPr/>
        </p:nvSpPr>
        <p:spPr>
          <a:xfrm>
            <a:off x="9238144" y="2602371"/>
            <a:ext cx="1940073" cy="882950"/>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Retweets, Favorites and Mentions</a:t>
            </a:r>
          </a:p>
        </p:txBody>
      </p:sp>
      <p:sp>
        <p:nvSpPr>
          <p:cNvPr id="10" name="Flowchart: Alternate Process 9"/>
          <p:cNvSpPr/>
          <p:nvPr/>
        </p:nvSpPr>
        <p:spPr>
          <a:xfrm>
            <a:off x="9163895" y="3923480"/>
            <a:ext cx="2014322" cy="753762"/>
          </a:xfrm>
          <a:prstGeom prst="flowChartAlternateProcess">
            <a:avLst/>
          </a:prstGeom>
          <a:solidFill>
            <a:schemeClr val="bg1">
              <a:lumMod val="95000"/>
            </a:schemeClr>
          </a:solidFill>
          <a:ln>
            <a:solidFill>
              <a:schemeClr val="tx1">
                <a:lumMod val="50000"/>
                <a:lumOff val="50000"/>
              </a:schemeClr>
            </a:solidFill>
          </a:ln>
          <a:effectLst>
            <a:glow rad="127000">
              <a:schemeClr val="tx2">
                <a:lumMod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Score for each influencer</a:t>
            </a:r>
          </a:p>
        </p:txBody>
      </p:sp>
      <p:sp>
        <p:nvSpPr>
          <p:cNvPr id="11" name="Flowchart: Alternate Process 10"/>
          <p:cNvSpPr/>
          <p:nvPr/>
        </p:nvSpPr>
        <p:spPr>
          <a:xfrm>
            <a:off x="9128126" y="5082302"/>
            <a:ext cx="2103099" cy="960688"/>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Aggregate the Scores and get Overall Influencers </a:t>
            </a:r>
          </a:p>
        </p:txBody>
      </p:sp>
      <p:sp>
        <p:nvSpPr>
          <p:cNvPr id="12" name="Down Arrow 11"/>
          <p:cNvSpPr/>
          <p:nvPr/>
        </p:nvSpPr>
        <p:spPr>
          <a:xfrm>
            <a:off x="10140021" y="964100"/>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10146646" y="2242933"/>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10173153" y="3581402"/>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a:off x="10166526" y="4754224"/>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601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02685" y="477078"/>
            <a:ext cx="8324480" cy="5579165"/>
          </a:xfrm>
        </p:spPr>
        <p:txBody>
          <a:bodyPr/>
          <a:lstStyle/>
          <a:p>
            <a:pPr marL="285750" indent="-285750">
              <a:buFont typeface="Arial" panose="020B0604020202020204" pitchFamily="34" charset="0"/>
              <a:buChar char="•"/>
            </a:pPr>
            <a:r>
              <a:rPr lang="en-US" dirty="0"/>
              <a:t>Repeat the analysis done in </a:t>
            </a:r>
            <a:r>
              <a:rPr lang="en-US" b="1" dirty="0"/>
              <a:t>Step 3</a:t>
            </a:r>
            <a:r>
              <a:rPr lang="en-US" dirty="0"/>
              <a:t> and </a:t>
            </a:r>
            <a:r>
              <a:rPr lang="en-US" b="1" dirty="0"/>
              <a:t>Step 4</a:t>
            </a:r>
            <a:r>
              <a:rPr lang="en-US" dirty="0"/>
              <a:t> for each twitter handle obtained using the entered keywords.</a:t>
            </a:r>
          </a:p>
          <a:p>
            <a:pPr marL="285750" indent="-285750">
              <a:buFont typeface="Arial" panose="020B0604020202020204" pitchFamily="34" charset="0"/>
              <a:buChar char="•"/>
            </a:pPr>
            <a:r>
              <a:rPr lang="en-US" dirty="0"/>
              <a:t>Then, aggregate the results and come up with twitter handles which can be the potential influencers to the target set </a:t>
            </a:r>
            <a:r>
              <a:rPr lang="en-US" b="1" dirty="0"/>
              <a:t>as a whole</a:t>
            </a:r>
            <a:r>
              <a:rPr lang="en-US" dirty="0"/>
              <a:t>.</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11"/>
          </p:nvPr>
        </p:nvSpPr>
        <p:spPr/>
        <p:txBody>
          <a:bodyPr vert="horz" lIns="91440" tIns="45720" rIns="91440" bIns="45720" rtlCol="0" anchor="ctr"/>
          <a:lstStyle/>
          <a:p>
            <a:fld id="{A117118A-BC41-4913-9A97-0BB9DC74274E}" type="slidenum">
              <a:rPr lang="en-US" sz="1000">
                <a:solidFill>
                  <a:schemeClr val="tx1">
                    <a:tint val="75000"/>
                  </a:schemeClr>
                </a:solidFill>
                <a:latin typeface="Century Gothic"/>
                <a:cs typeface="Century Gothic"/>
              </a:rPr>
              <a:pPr/>
              <a:t>9</a:t>
            </a:fld>
            <a:endParaRPr lang="en-US" sz="1000" dirty="0">
              <a:solidFill>
                <a:schemeClr val="tx1">
                  <a:tint val="75000"/>
                </a:schemeClr>
              </a:solidFill>
              <a:latin typeface="Century Gothic"/>
              <a:cs typeface="Century Gothic"/>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487" y="1873305"/>
            <a:ext cx="4074444" cy="4305073"/>
          </a:xfrm>
          <a:prstGeom prst="rect">
            <a:avLst/>
          </a:prstGeom>
        </p:spPr>
      </p:pic>
      <p:sp>
        <p:nvSpPr>
          <p:cNvPr id="6" name="Flowchart: Alternate Process 5"/>
          <p:cNvSpPr/>
          <p:nvPr/>
        </p:nvSpPr>
        <p:spPr>
          <a:xfrm>
            <a:off x="9544514" y="325702"/>
            <a:ext cx="1327336" cy="575445"/>
          </a:xfrm>
          <a:prstGeom prst="flowChartAlternateProcess">
            <a:avLst/>
          </a:prstGeom>
          <a:solidFill>
            <a:schemeClr val="bg1">
              <a:lumMod val="95000"/>
            </a:schemeClr>
          </a:solidFill>
          <a:ln>
            <a:solidFill>
              <a:schemeClr val="tx1">
                <a:lumMod val="50000"/>
                <a:lumOff val="50000"/>
              </a:schemeClr>
            </a:solidFill>
          </a:ln>
          <a:effectLst>
            <a:glow>
              <a:schemeClr val="bg1"/>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Get Search Queries</a:t>
            </a:r>
          </a:p>
        </p:txBody>
      </p:sp>
      <p:sp>
        <p:nvSpPr>
          <p:cNvPr id="7" name="Flowchart: Alternate Process 6"/>
          <p:cNvSpPr/>
          <p:nvPr/>
        </p:nvSpPr>
        <p:spPr>
          <a:xfrm>
            <a:off x="9544513" y="1275443"/>
            <a:ext cx="1327336" cy="88637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Twitter Handles</a:t>
            </a:r>
          </a:p>
        </p:txBody>
      </p:sp>
      <p:sp>
        <p:nvSpPr>
          <p:cNvPr id="8" name="Flowchart: Alternate Process 7"/>
          <p:cNvSpPr/>
          <p:nvPr/>
        </p:nvSpPr>
        <p:spPr>
          <a:xfrm>
            <a:off x="9238144" y="2602371"/>
            <a:ext cx="1940073" cy="882950"/>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Extract Retweets, Favorites and Mentions</a:t>
            </a:r>
          </a:p>
        </p:txBody>
      </p:sp>
      <p:sp>
        <p:nvSpPr>
          <p:cNvPr id="9" name="Flowchart: Alternate Process 8"/>
          <p:cNvSpPr/>
          <p:nvPr/>
        </p:nvSpPr>
        <p:spPr>
          <a:xfrm>
            <a:off x="9163895" y="3923480"/>
            <a:ext cx="2014322" cy="753762"/>
          </a:xfrm>
          <a:prstGeom prst="flowChartAlternateProcess">
            <a:avLst/>
          </a:prstGeom>
          <a:solidFill>
            <a:schemeClr val="bg1">
              <a:lumMod val="9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Evaluate Score for each influencer</a:t>
            </a:r>
          </a:p>
        </p:txBody>
      </p:sp>
      <p:sp>
        <p:nvSpPr>
          <p:cNvPr id="10" name="Flowchart: Alternate Process 9"/>
          <p:cNvSpPr/>
          <p:nvPr/>
        </p:nvSpPr>
        <p:spPr>
          <a:xfrm>
            <a:off x="9128126" y="5082302"/>
            <a:ext cx="2103099" cy="960688"/>
          </a:xfrm>
          <a:prstGeom prst="flowChartAlternateProcess">
            <a:avLst/>
          </a:prstGeom>
          <a:solidFill>
            <a:schemeClr val="bg1">
              <a:lumMod val="95000"/>
            </a:schemeClr>
          </a:solidFill>
          <a:ln>
            <a:solidFill>
              <a:schemeClr val="tx1">
                <a:lumMod val="50000"/>
                <a:lumOff val="50000"/>
              </a:schemeClr>
            </a:solidFill>
          </a:ln>
          <a:effectLst>
            <a:glow rad="127000">
              <a:schemeClr val="tx2">
                <a:lumMod val="75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Aggregate the Scores and get Overall Influencers </a:t>
            </a:r>
          </a:p>
        </p:txBody>
      </p:sp>
      <p:sp>
        <p:nvSpPr>
          <p:cNvPr id="11" name="Down Arrow 10"/>
          <p:cNvSpPr/>
          <p:nvPr/>
        </p:nvSpPr>
        <p:spPr>
          <a:xfrm>
            <a:off x="10140021" y="964100"/>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10146646" y="2242933"/>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10173153" y="3581402"/>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a:off x="10166526" y="4754224"/>
            <a:ext cx="64153" cy="258334"/>
          </a:xfrm>
          <a:prstGeom prst="downArrow">
            <a:avLst/>
          </a:prstGeom>
          <a:solidFill>
            <a:schemeClr val="tx1">
              <a:lumMod val="65000"/>
              <a:lumOff val="35000"/>
            </a:schemeClr>
          </a:solidFill>
          <a:ln>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46152"/>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_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_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2_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3_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ontent w/ 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39150</TotalTime>
  <Words>962</Words>
  <Application>Microsoft Office PowerPoint</Application>
  <PresentationFormat>Widescreen</PresentationFormat>
  <Paragraphs>191</Paragraphs>
  <Slides>24</Slides>
  <Notes>1</Notes>
  <HiddenSlides>0</HiddenSlides>
  <MMClips>0</MMClips>
  <ScaleCrop>false</ScaleCrop>
  <HeadingPairs>
    <vt:vector size="6" baseType="variant">
      <vt:variant>
        <vt:lpstr>Fonts Used</vt:lpstr>
      </vt:variant>
      <vt:variant>
        <vt:i4>4</vt:i4>
      </vt:variant>
      <vt:variant>
        <vt:lpstr>Theme</vt:lpstr>
      </vt:variant>
      <vt:variant>
        <vt:i4>14</vt:i4>
      </vt:variant>
      <vt:variant>
        <vt:lpstr>Slide Titles</vt:lpstr>
      </vt:variant>
      <vt:variant>
        <vt:i4>24</vt:i4>
      </vt:variant>
    </vt:vector>
  </HeadingPairs>
  <TitlesOfParts>
    <vt:vector size="42" baseType="lpstr">
      <vt:lpstr>Arial</vt:lpstr>
      <vt:lpstr>Calibri</vt:lpstr>
      <vt:lpstr>Century Gothic</vt:lpstr>
      <vt:lpstr>Times New Roman</vt:lpstr>
      <vt:lpstr>Cover Slides</vt:lpstr>
      <vt:lpstr>Content - No Photos</vt:lpstr>
      <vt:lpstr>Content w/ Photo Background</vt:lpstr>
      <vt:lpstr>Blanks</vt:lpstr>
      <vt:lpstr>Section Break</vt:lpstr>
      <vt:lpstr>Quotes or Statements</vt:lpstr>
      <vt:lpstr>Content with Photos</vt:lpstr>
      <vt:lpstr>Charts, Data and Tables</vt:lpstr>
      <vt:lpstr>Closing Slide</vt:lpstr>
      <vt:lpstr>1_Content - No Photos</vt:lpstr>
      <vt:lpstr>1_Content w/ Photo Background</vt:lpstr>
      <vt:lpstr>2_Content - No Photos</vt:lpstr>
      <vt:lpstr>3_Content - No Photos</vt:lpstr>
      <vt:lpstr>simple-light-2</vt:lpstr>
      <vt:lpstr>PowerPoint Presentation</vt:lpstr>
      <vt:lpstr>Objective</vt:lpstr>
      <vt:lpstr>Definitions</vt:lpstr>
      <vt:lpstr>The Flowchart of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Output: Top Influencers for Stevens Institute of Technology </vt:lpstr>
      <vt:lpstr>Weighting Methodologies</vt:lpstr>
      <vt:lpstr>PowerPoint Presentation</vt:lpstr>
      <vt:lpstr>PowerPoint Presentation</vt:lpstr>
      <vt:lpstr>Comparison of the Overall Results</vt:lpstr>
      <vt:lpstr>Assumptions</vt:lpstr>
      <vt:lpstr>Limitations for this project</vt:lpstr>
      <vt:lpstr>Applications of this Project</vt:lpstr>
      <vt:lpstr>Suggestions for Improvement</vt:lpstr>
      <vt:lpstr>Appendix</vt:lpstr>
      <vt:lpstr>PowerPoint Presentation</vt:lpstr>
      <vt:lpstr>PowerPoint Presentation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 800 Presentation</dc:title>
  <dc:creator>piyush arora</dc:creator>
  <cp:lastModifiedBy>Pradeep R Adelli</cp:lastModifiedBy>
  <cp:revision>799</cp:revision>
  <cp:lastPrinted>2014-07-29T20:42:09Z</cp:lastPrinted>
  <dcterms:created xsi:type="dcterms:W3CDTF">2013-11-01T14:42:31Z</dcterms:created>
  <dcterms:modified xsi:type="dcterms:W3CDTF">2017-10-24T16:44:25Z</dcterms:modified>
</cp:coreProperties>
</file>